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Итоговое тестирование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Русский язык</a:t>
            </a:r>
          </a:p>
          <a:p>
            <a:r>
              <a:rPr lang="ru-RU" dirty="0" smtClean="0"/>
              <a:t>8 класс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9. Укажите предложение с согласованным определением.</a:t>
            </a:r>
            <a:endParaRPr lang="ru-RU" dirty="0" smtClean="0"/>
          </a:p>
          <a:p>
            <a:r>
              <a:rPr lang="ru-RU" dirty="0" smtClean="0"/>
              <a:t>А)На горизонте неожиданно появилась лодка с парусом.</a:t>
            </a:r>
          </a:p>
          <a:p>
            <a:r>
              <a:rPr lang="ru-RU" dirty="0" smtClean="0"/>
              <a:t>Б) Поездку домой ожидали все.</a:t>
            </a:r>
          </a:p>
          <a:p>
            <a:r>
              <a:rPr lang="ru-RU" dirty="0" smtClean="0"/>
              <a:t>В) На фотографии изображен человек лет тридцати.</a:t>
            </a:r>
          </a:p>
          <a:p>
            <a:r>
              <a:rPr lang="ru-RU" dirty="0" smtClean="0"/>
              <a:t>Г) Деревенские улицы тонули в зелени.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10. Укажите неопределенно-личное предложение.</a:t>
            </a:r>
            <a:endParaRPr lang="ru-RU" dirty="0" smtClean="0"/>
          </a:p>
          <a:p>
            <a:r>
              <a:rPr lang="ru-RU" dirty="0" smtClean="0"/>
              <a:t>А) Вечер прохладен и светел.</a:t>
            </a:r>
          </a:p>
          <a:p>
            <a:r>
              <a:rPr lang="ru-RU" dirty="0" smtClean="0"/>
              <a:t>Б) Берегите наш язык, наш прекрасный русский язык.</a:t>
            </a:r>
          </a:p>
          <a:p>
            <a:r>
              <a:rPr lang="ru-RU" dirty="0" smtClean="0"/>
              <a:t>В) Пахло милым тлением осени.</a:t>
            </a:r>
          </a:p>
          <a:p>
            <a:r>
              <a:rPr lang="ru-RU" dirty="0" smtClean="0"/>
              <a:t>Г) Там под горой пасут овец.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1.Выпишите из предложений слово с непроизносимой согласной.</a:t>
            </a:r>
            <a:endParaRPr lang="ru-RU" dirty="0" smtClean="0"/>
          </a:p>
          <a:p>
            <a:r>
              <a:rPr lang="ru-RU" dirty="0" smtClean="0"/>
              <a:t>Все в ней есть: деревенские люди, хорошие и плохие, старый и глуповатый царь, лукавое его окружение, красавица-дева, жар-птица, золотой месяц, поля пшеницы, море, горы и зеленые долы, три брата, из которых младшему – </a:t>
            </a:r>
            <a:r>
              <a:rPr lang="ru-RU" dirty="0" err="1" smtClean="0"/>
              <a:t>дураку</a:t>
            </a:r>
            <a:r>
              <a:rPr lang="ru-RU" dirty="0" smtClean="0"/>
              <a:t> (а точнее, доброму, честному простаку) – все хорошее по справедливости достается. Все население сказки вертится вокруг того, что придумано сочинителем, - забавляет, учит, заставляет смеяться, тревожиться, радоваться.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2</a:t>
            </a:r>
            <a:r>
              <a:rPr lang="ru-RU" b="1" dirty="0" smtClean="0"/>
              <a:t>. Выпишите из предложений слово, правописание приставки в котором определяется правилом: «На конце приставки пишется –З, если после нее следует буква, обозначающая звонкий согласный».</a:t>
            </a:r>
            <a:endParaRPr lang="ru-RU" dirty="0" smtClean="0"/>
          </a:p>
          <a:p>
            <a:r>
              <a:rPr lang="ru-RU" dirty="0" smtClean="0"/>
              <a:t>В человеческой жизни многое произрастает из детства. И в случае с «Коньком-Горбунком» мы явственно это видим. На «большую учебу» Петра Ершова отец отправил в Санкт-Петербург, в университет. Сибиряк учился прилежно. Сторонился студенческих шалостей и пирушек.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3.В приведенном ниже предложении пронумерованы все запятые. Выпишите цифры, обозначающие запятые при обособленном определении, выраженном причастным оборотом.</a:t>
            </a:r>
            <a:endParaRPr lang="ru-RU" dirty="0" smtClean="0"/>
          </a:p>
          <a:p>
            <a:r>
              <a:rPr lang="ru-RU" dirty="0" smtClean="0"/>
              <a:t>И в девятнадцать лет явил миру сказку,(1) написанную стихами легкими,(2) как дыханье,(3) занятными, (4) интересными и взрослому, (5) и ребенку, (6) сказку о придуманной жизни, (7) но похожую на саму жизнь.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4. Из предложений выпишите словосочетание, построенное на основе подчинительной связи ПРИМЫКАНИЕ.</a:t>
            </a:r>
            <a:endParaRPr lang="ru-RU" dirty="0" smtClean="0"/>
          </a:p>
          <a:p>
            <a:r>
              <a:rPr lang="ru-RU" dirty="0" smtClean="0"/>
              <a:t>В человеческой жизни </a:t>
            </a:r>
            <a:r>
              <a:rPr lang="ru-RU" dirty="0" smtClean="0"/>
              <a:t>много </a:t>
            </a:r>
            <a:r>
              <a:rPr lang="ru-RU" dirty="0" smtClean="0"/>
              <a:t>произрастает из детства. И в случае с «Коньком – Горбунком» мы явственно это видим…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5.Выпишите из предложений составное глагольное сказуемое.</a:t>
            </a:r>
            <a:endParaRPr lang="ru-RU" dirty="0" smtClean="0"/>
          </a:p>
          <a:p>
            <a:r>
              <a:rPr lang="ru-RU" dirty="0" smtClean="0"/>
              <a:t>Сказка полюбилась всем сразу, как только была напечатана, популярность ее была такой, что «Конька-Горбунка» стали переписывать друг у друга. Духом своим сказка походила на пушкинского «</a:t>
            </a:r>
            <a:r>
              <a:rPr lang="ru-RU" dirty="0" err="1" smtClean="0"/>
              <a:t>Салтана</a:t>
            </a:r>
            <a:r>
              <a:rPr lang="ru-RU" dirty="0" smtClean="0"/>
              <a:t>», но был тут вольный, игривый сплав стихотворной литературы с фольклором…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6. Среди данных предложений найдите предложение со вставной конструкцией. На -пишите номер этого предложения.</a:t>
            </a:r>
            <a:endParaRPr lang="ru-RU" dirty="0" smtClean="0"/>
          </a:p>
          <a:p>
            <a:r>
              <a:rPr lang="ru-RU" dirty="0" smtClean="0"/>
              <a:t>(1) Все в ней есть: деревенские люди, хорошие и плохие, старый и глуповатый царь, лукавое его окружение, красавица-дева, жар-птица, золотой месяц, поля пшеницы, море, горы и зеленые долы, три брата, из которых младшему – </a:t>
            </a:r>
            <a:r>
              <a:rPr lang="ru-RU" dirty="0" err="1" smtClean="0"/>
              <a:t>дураку</a:t>
            </a:r>
            <a:r>
              <a:rPr lang="ru-RU" dirty="0" smtClean="0"/>
              <a:t> (а точнее, доброму, честному простаку) – все хорошее по справедливости достается. (2) И, конечно, населена сказка всякой живностью: лошади, бобр, </a:t>
            </a:r>
            <a:r>
              <a:rPr lang="ru-RU" dirty="0" err="1" smtClean="0"/>
              <a:t>чудо-юдо</a:t>
            </a:r>
            <a:r>
              <a:rPr lang="ru-RU" dirty="0" smtClean="0"/>
              <a:t> рыба кит, осетры, сельди, ерш, караси, дельфины и главный среди всего – волшебный Конек-Горбунок.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57166"/>
            <a:ext cx="8229600" cy="4525963"/>
          </a:xfrm>
        </p:spPr>
        <p:txBody>
          <a:bodyPr>
            <a:noAutofit/>
          </a:bodyPr>
          <a:lstStyle/>
          <a:p>
            <a:r>
              <a:rPr lang="ru-RU" sz="2200" b="1" dirty="0" smtClean="0"/>
              <a:t>7. Среди данных предложений найдите предложение с обособленными однородными определениями. Напишите номер этого предложения.</a:t>
            </a:r>
            <a:endParaRPr lang="ru-RU" sz="2200" dirty="0" smtClean="0"/>
          </a:p>
          <a:p>
            <a:r>
              <a:rPr lang="ru-RU" sz="2200" dirty="0" smtClean="0"/>
              <a:t>(1)И в девятнадцать лет явил миру сказку, написанную стихами легкими, как дыханье, занятными,  интересными и взрослому,  и ребенку,  сказку о придуманной жизни,  но похожую на саму жизнь.  (2)Все в ней есть: деревенские люди, хорошие и плохие, старый и глуповатый царь, лукавое его окружение, красавица-дева, жар-птица, золотой месяц, поля пшеницы, море, горы и зеленые долы, три брата, из которых младшему – </a:t>
            </a:r>
            <a:r>
              <a:rPr lang="ru-RU" sz="2200" dirty="0" err="1" smtClean="0"/>
              <a:t>дураку</a:t>
            </a:r>
            <a:r>
              <a:rPr lang="ru-RU" sz="2200" dirty="0" smtClean="0"/>
              <a:t> (а точнее, доброму, честному простаку) – все хорошее по справедливости достается.  (3)И, конечно, населена сказка всякой живностью: лошади, бобр, </a:t>
            </a:r>
            <a:r>
              <a:rPr lang="ru-RU" sz="2200" dirty="0" err="1" smtClean="0"/>
              <a:t>чудо-юдо</a:t>
            </a:r>
            <a:r>
              <a:rPr lang="ru-RU" sz="2200" dirty="0" smtClean="0"/>
              <a:t> рыба кит, осетры, сельди, ерш, караси, дельфины и главный среди всего – волшебный Конек-Горбунок.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8. Найдите предложение, в котором подлежащее выражено словосочетанием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А) Маленькая гостиная была неуютной.</a:t>
            </a:r>
          </a:p>
          <a:p>
            <a:r>
              <a:rPr lang="ru-RU" dirty="0" smtClean="0"/>
              <a:t>Б) Наше завтра будет прекрасно.</a:t>
            </a:r>
          </a:p>
          <a:p>
            <a:r>
              <a:rPr lang="ru-RU" dirty="0" smtClean="0"/>
              <a:t>В) Мы с Аликом принялись за работу.</a:t>
            </a:r>
          </a:p>
          <a:p>
            <a:r>
              <a:rPr lang="ru-RU" dirty="0" smtClean="0"/>
              <a:t>Г) Прямо к станции бежит тройка удалая.</a:t>
            </a:r>
          </a:p>
          <a:p>
            <a:r>
              <a:rPr lang="ru-RU" dirty="0" smtClean="0"/>
              <a:t>Д) Иван Степанович засмеялся в голос, не стесняясь.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743</Words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Итоговое тестирование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тестирование</dc:title>
  <dc:creator>Школа-1</dc:creator>
  <cp:lastModifiedBy>Школа-1</cp:lastModifiedBy>
  <cp:revision>2</cp:revision>
  <dcterms:created xsi:type="dcterms:W3CDTF">2013-05-22T07:10:50Z</dcterms:created>
  <dcterms:modified xsi:type="dcterms:W3CDTF">2013-05-22T07:32:24Z</dcterms:modified>
</cp:coreProperties>
</file>