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txBody>
          <a:bodyPr/>
          <a:lstStyle/>
          <a:p>
            <a:r>
              <a:rPr lang="ru-RU" dirty="0" smtClean="0"/>
              <a:t>Подготовка к ЕГЭ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71462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Орфография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А13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Правописание </a:t>
            </a:r>
            <a:r>
              <a:rPr lang="ru-RU" dirty="0" err="1" smtClean="0">
                <a:solidFill>
                  <a:schemeClr val="tx1"/>
                </a:solidFill>
              </a:rPr>
              <a:t>н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нн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Литература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И.П. </a:t>
            </a:r>
            <a:r>
              <a:rPr lang="ru-RU" dirty="0" err="1" smtClean="0"/>
              <a:t>Цыбулько</a:t>
            </a:r>
            <a:r>
              <a:rPr lang="ru-RU" dirty="0" smtClean="0"/>
              <a:t>, С.И. Львова. Русский язык. Тренировочные задания. Москва, "</a:t>
            </a:r>
            <a:r>
              <a:rPr lang="ru-RU" dirty="0" err="1" smtClean="0"/>
              <a:t>Эксмо</a:t>
            </a:r>
            <a:r>
              <a:rPr lang="ru-RU" dirty="0" smtClean="0"/>
              <a:t>", 2012.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Укажите верное объяснение написания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Терпкий запах коше..</a:t>
            </a:r>
            <a:r>
              <a:rPr lang="ru-RU" dirty="0" err="1" smtClean="0"/>
              <a:t>ых</a:t>
            </a:r>
            <a:r>
              <a:rPr lang="ru-RU" dirty="0" smtClean="0"/>
              <a:t> трав разлит в теплом летнем воздухе.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нн</a:t>
            </a:r>
            <a:r>
              <a:rPr lang="ru-RU" dirty="0" smtClean="0"/>
              <a:t>, т.к. это </a:t>
            </a:r>
            <a:r>
              <a:rPr lang="ru-RU" dirty="0" err="1" smtClean="0"/>
              <a:t>прич</a:t>
            </a:r>
            <a:r>
              <a:rPr lang="ru-RU" dirty="0" smtClean="0"/>
              <a:t>., образованное от </a:t>
            </a:r>
            <a:r>
              <a:rPr lang="ru-RU" dirty="0" err="1" smtClean="0"/>
              <a:t>беспристав</a:t>
            </a:r>
            <a:r>
              <a:rPr lang="ru-RU" dirty="0" smtClean="0"/>
              <a:t>. гл. сов. вида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н</a:t>
            </a:r>
            <a:r>
              <a:rPr lang="ru-RU" dirty="0" smtClean="0"/>
              <a:t>, т.к. это слово образовано от </a:t>
            </a:r>
            <a:r>
              <a:rPr lang="ru-RU" dirty="0" err="1" smtClean="0"/>
              <a:t>бесприст</a:t>
            </a:r>
            <a:r>
              <a:rPr lang="ru-RU" dirty="0" smtClean="0"/>
              <a:t>. гл. несов. вида и не имеет зависимых слов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н</a:t>
            </a:r>
            <a:r>
              <a:rPr lang="ru-RU" dirty="0" smtClean="0"/>
              <a:t>, т.к. это краткое </a:t>
            </a:r>
            <a:r>
              <a:rPr lang="ru-RU" dirty="0" err="1" smtClean="0"/>
              <a:t>прич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нн</a:t>
            </a:r>
            <a:r>
              <a:rPr lang="ru-RU" dirty="0" smtClean="0"/>
              <a:t>, т.к. это </a:t>
            </a:r>
            <a:r>
              <a:rPr lang="ru-RU" dirty="0" err="1" smtClean="0"/>
              <a:t>прич.,имеющее</a:t>
            </a:r>
            <a:r>
              <a:rPr lang="ru-RU" dirty="0" smtClean="0"/>
              <a:t> зависимое слово </a:t>
            </a:r>
            <a:r>
              <a:rPr lang="ru-RU" i="1" dirty="0" smtClean="0"/>
              <a:t>трав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Укажите слово, написание которого определяется правилом:"В суффиксах полных страдательных причастий прошедшего времени пишется </a:t>
            </a:r>
            <a:r>
              <a:rPr lang="ru-RU" sz="2800" dirty="0" err="1" smtClean="0"/>
              <a:t>нн</a:t>
            </a:r>
            <a:r>
              <a:rPr lang="ru-RU" sz="2800" dirty="0" smtClean="0"/>
              <a:t>"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1) </a:t>
            </a:r>
            <a:r>
              <a:rPr lang="ru-RU" dirty="0" err="1" smtClean="0"/>
              <a:t>беше</a:t>
            </a:r>
            <a:r>
              <a:rPr lang="ru-RU" dirty="0" smtClean="0"/>
              <a:t>..</a:t>
            </a:r>
            <a:r>
              <a:rPr lang="ru-RU" dirty="0" err="1" smtClean="0"/>
              <a:t>ый</a:t>
            </a:r>
            <a:endParaRPr lang="ru-RU" dirty="0" smtClean="0"/>
          </a:p>
          <a:p>
            <a:r>
              <a:rPr lang="ru-RU" dirty="0" smtClean="0"/>
              <a:t>2 ) </a:t>
            </a:r>
            <a:r>
              <a:rPr lang="ru-RU" dirty="0" err="1" smtClean="0"/>
              <a:t>сорва</a:t>
            </a:r>
            <a:r>
              <a:rPr lang="ru-RU" dirty="0" smtClean="0"/>
              <a:t>..</a:t>
            </a:r>
            <a:r>
              <a:rPr lang="ru-RU" dirty="0" err="1" smtClean="0"/>
              <a:t>ый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пораже</a:t>
            </a:r>
            <a:r>
              <a:rPr lang="ru-RU" dirty="0" smtClean="0"/>
              <a:t>..</a:t>
            </a:r>
            <a:r>
              <a:rPr lang="ru-RU" dirty="0" err="1" smtClean="0"/>
              <a:t>ы</a:t>
            </a:r>
            <a:endParaRPr lang="ru-RU" dirty="0" smtClean="0"/>
          </a:p>
          <a:p>
            <a:r>
              <a:rPr lang="ru-RU" dirty="0" smtClean="0"/>
              <a:t>4) гости..</a:t>
            </a:r>
            <a:r>
              <a:rPr lang="ru-RU" dirty="0" err="1" smtClean="0"/>
              <a:t>ый</a:t>
            </a:r>
            <a:r>
              <a:rPr lang="ru-RU" dirty="0" smtClean="0"/>
              <a:t> (двор)</a:t>
            </a:r>
          </a:p>
          <a:p>
            <a:pPr lvl="8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Укажите верное объяснение написания </a:t>
            </a:r>
            <a:r>
              <a:rPr lang="ru-RU" dirty="0" err="1" smtClean="0"/>
              <a:t>выделеного</a:t>
            </a:r>
            <a:r>
              <a:rPr lang="ru-RU" dirty="0" smtClean="0"/>
              <a:t> слова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Тихое озеро все </a:t>
            </a:r>
            <a:r>
              <a:rPr lang="ru-RU" b="1" i="1" dirty="0" err="1" smtClean="0"/>
              <a:t>засыпа</a:t>
            </a:r>
            <a:r>
              <a:rPr lang="ru-RU" b="1" i="1" dirty="0" smtClean="0"/>
              <a:t>..о </a:t>
            </a:r>
            <a:r>
              <a:rPr lang="ru-RU" i="1" dirty="0" smtClean="0"/>
              <a:t>семенами цветущих деревьев и трав.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н</a:t>
            </a:r>
            <a:r>
              <a:rPr lang="ru-RU" dirty="0" smtClean="0"/>
              <a:t>, т.к. это </a:t>
            </a:r>
            <a:r>
              <a:rPr lang="ru-RU" dirty="0" err="1" smtClean="0"/>
              <a:t>прилагат</a:t>
            </a:r>
            <a:r>
              <a:rPr lang="ru-RU" dirty="0" smtClean="0"/>
              <a:t>. образовано с помощью </a:t>
            </a:r>
            <a:r>
              <a:rPr lang="ru-RU" dirty="0" err="1" smtClean="0"/>
              <a:t>суфф</a:t>
            </a:r>
            <a:r>
              <a:rPr lang="ru-RU" dirty="0" smtClean="0"/>
              <a:t>. АН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н</a:t>
            </a:r>
            <a:r>
              <a:rPr lang="ru-RU" dirty="0" smtClean="0"/>
              <a:t>, т.к. это краткая форма </a:t>
            </a:r>
            <a:r>
              <a:rPr lang="ru-RU" dirty="0" err="1" smtClean="0"/>
              <a:t>прич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н</a:t>
            </a:r>
            <a:r>
              <a:rPr lang="ru-RU" dirty="0" smtClean="0"/>
              <a:t>, т.к. это </a:t>
            </a:r>
            <a:r>
              <a:rPr lang="ru-RU" dirty="0" err="1" smtClean="0"/>
              <a:t>прич</a:t>
            </a:r>
            <a:r>
              <a:rPr lang="ru-RU" dirty="0" smtClean="0"/>
              <a:t>. без пояснительных слов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нн</a:t>
            </a:r>
            <a:r>
              <a:rPr lang="ru-RU" dirty="0" smtClean="0"/>
              <a:t>, т.к. это краткое </a:t>
            </a:r>
            <a:r>
              <a:rPr lang="ru-RU" dirty="0" err="1" smtClean="0"/>
              <a:t>прилагат</a:t>
            </a:r>
            <a:r>
              <a:rPr lang="ru-RU" dirty="0" smtClean="0"/>
              <a:t>., а не причастие; в кратком </a:t>
            </a:r>
            <a:r>
              <a:rPr lang="ru-RU" dirty="0" err="1" smtClean="0"/>
              <a:t>прилагат</a:t>
            </a:r>
            <a:r>
              <a:rPr lang="ru-RU" dirty="0" smtClean="0"/>
              <a:t>. сохраняется написание НН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600" dirty="0" smtClean="0"/>
              <a:t>В каком варианте ответа правильно указаны все цифры, на месте которых пишется НН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Вдоль стен, </a:t>
            </a:r>
            <a:r>
              <a:rPr lang="ru-RU" i="1" dirty="0" err="1" smtClean="0"/>
              <a:t>вымаза</a:t>
            </a:r>
            <a:r>
              <a:rPr lang="ru-RU" i="1" dirty="0" smtClean="0"/>
              <a:t>(1)</a:t>
            </a:r>
            <a:r>
              <a:rPr lang="ru-RU" i="1" dirty="0" err="1" smtClean="0"/>
              <a:t>ых</a:t>
            </a:r>
            <a:r>
              <a:rPr lang="ru-RU" i="1" dirty="0" smtClean="0"/>
              <a:t> синей известкой, стояли скамейки, в передней комнате несколько стульев и стол для музыкантов, в задней – десяток столов, </a:t>
            </a:r>
            <a:r>
              <a:rPr lang="ru-RU" i="1" dirty="0" err="1" smtClean="0"/>
              <a:t>составле</a:t>
            </a:r>
            <a:r>
              <a:rPr lang="ru-RU" i="1" dirty="0" smtClean="0"/>
              <a:t>(2)</a:t>
            </a:r>
            <a:r>
              <a:rPr lang="ru-RU" i="1" dirty="0" err="1" smtClean="0"/>
              <a:t>ых</a:t>
            </a:r>
            <a:r>
              <a:rPr lang="ru-RU" i="1" dirty="0" smtClean="0"/>
              <a:t> в дли(3)</a:t>
            </a:r>
            <a:r>
              <a:rPr lang="ru-RU" i="1" dirty="0" err="1" smtClean="0"/>
              <a:t>ый</a:t>
            </a:r>
            <a:r>
              <a:rPr lang="ru-RU" i="1" dirty="0" smtClean="0"/>
              <a:t> ряд для ужина – вот вся обстановка.</a:t>
            </a:r>
          </a:p>
          <a:p>
            <a:r>
              <a:rPr lang="ru-RU" dirty="0" smtClean="0"/>
              <a:t>1) 1         2) 2,3            3) 3               4) 1,2,3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каком варианте ответа правильно указаны все цифры, на месте которых пишется одна 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Шум прибоя растет, осе(1) </a:t>
            </a:r>
            <a:r>
              <a:rPr lang="ru-RU" i="1" dirty="0" err="1" smtClean="0"/>
              <a:t>ий</a:t>
            </a:r>
            <a:r>
              <a:rPr lang="ru-RU" i="1" dirty="0" smtClean="0"/>
              <a:t> </a:t>
            </a:r>
            <a:r>
              <a:rPr lang="ru-RU" i="1" dirty="0" err="1" smtClean="0"/>
              <a:t>ледя</a:t>
            </a:r>
            <a:r>
              <a:rPr lang="ru-RU" i="1" dirty="0" smtClean="0"/>
              <a:t>(2)ой ветер вздымает и </a:t>
            </a:r>
            <a:r>
              <a:rPr lang="ru-RU" i="1" dirty="0" err="1" smtClean="0"/>
              <a:t>беше</a:t>
            </a:r>
            <a:r>
              <a:rPr lang="ru-RU" i="1" dirty="0" smtClean="0"/>
              <a:t>(3)о срывает волны, разнося по воздуху брызги и резкий запах моря.</a:t>
            </a:r>
          </a:p>
          <a:p>
            <a:r>
              <a:rPr lang="ru-RU" dirty="0" smtClean="0"/>
              <a:t>1) 1           2)2          3)2,3            4)1,2,3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719138" algn="l"/>
              </a:tabLst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Укажите вариант ответа, в котором написание выделенного слова определяется правилом: «В прилагательных, образованных от сущ., пишется НН, если основа оканчивается на Н»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1) речь </a:t>
            </a:r>
            <a:r>
              <a:rPr lang="ru-RU" i="1" dirty="0" err="1" smtClean="0"/>
              <a:t>сдержа</a:t>
            </a:r>
            <a:r>
              <a:rPr lang="ru-RU" i="1" dirty="0" smtClean="0"/>
              <a:t>..а</a:t>
            </a:r>
          </a:p>
          <a:p>
            <a:r>
              <a:rPr lang="ru-RU" dirty="0" smtClean="0"/>
              <a:t>2) </a:t>
            </a:r>
            <a:r>
              <a:rPr lang="ru-RU" i="1" dirty="0" err="1" smtClean="0"/>
              <a:t>разукраше</a:t>
            </a:r>
            <a:r>
              <a:rPr lang="ru-RU" i="1" dirty="0" smtClean="0"/>
              <a:t>..</a:t>
            </a:r>
            <a:r>
              <a:rPr lang="ru-RU" i="1" dirty="0" err="1" smtClean="0"/>
              <a:t>ая</a:t>
            </a:r>
            <a:r>
              <a:rPr lang="ru-RU" i="1" dirty="0" smtClean="0"/>
              <a:t> елка</a:t>
            </a:r>
          </a:p>
          <a:p>
            <a:r>
              <a:rPr lang="ru-RU" dirty="0" smtClean="0"/>
              <a:t>3) </a:t>
            </a:r>
            <a:r>
              <a:rPr lang="ru-RU" i="1" dirty="0" smtClean="0"/>
              <a:t>карма..</a:t>
            </a:r>
            <a:r>
              <a:rPr lang="ru-RU" i="1" dirty="0" err="1" smtClean="0"/>
              <a:t>ый</a:t>
            </a:r>
            <a:r>
              <a:rPr lang="ru-RU" i="1" dirty="0" smtClean="0"/>
              <a:t> фонарик</a:t>
            </a:r>
          </a:p>
          <a:p>
            <a:r>
              <a:rPr lang="ru-RU" dirty="0" smtClean="0"/>
              <a:t>4) </a:t>
            </a:r>
            <a:r>
              <a:rPr lang="ru-RU" i="1" dirty="0" smtClean="0"/>
              <a:t>веществе..</a:t>
            </a:r>
            <a:r>
              <a:rPr lang="ru-RU" i="1" dirty="0" err="1" smtClean="0"/>
              <a:t>ое</a:t>
            </a:r>
            <a:r>
              <a:rPr lang="ru-RU" i="1" dirty="0" smtClean="0"/>
              <a:t> доказательство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Укажите верное объяснение.</a:t>
            </a:r>
            <a:br>
              <a:rPr lang="ru-RU" sz="3200" dirty="0" smtClean="0"/>
            </a:br>
            <a:r>
              <a:rPr lang="ru-RU" sz="3200" b="1" i="1" dirty="0" smtClean="0"/>
              <a:t>Дли..</a:t>
            </a:r>
            <a:r>
              <a:rPr lang="ru-RU" sz="3200" b="1" i="1" dirty="0" err="1" smtClean="0"/>
              <a:t>ые</a:t>
            </a:r>
            <a:r>
              <a:rPr lang="ru-RU" sz="3200" b="1" i="1" dirty="0" smtClean="0"/>
              <a:t>, лома..</a:t>
            </a:r>
            <a:r>
              <a:rPr lang="ru-RU" sz="3200" b="1" i="1" dirty="0" err="1" smtClean="0"/>
              <a:t>ые</a:t>
            </a:r>
            <a:r>
              <a:rPr lang="ru-RU" sz="3200" b="1" i="1" dirty="0" smtClean="0"/>
              <a:t> тени ложились на стены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1) </a:t>
            </a:r>
            <a:r>
              <a:rPr lang="ru-RU" i="1" dirty="0" smtClean="0"/>
              <a:t>Дли..</a:t>
            </a:r>
            <a:r>
              <a:rPr lang="ru-RU" i="1" dirty="0" err="1" smtClean="0"/>
              <a:t>ые</a:t>
            </a:r>
            <a:r>
              <a:rPr lang="ru-RU" i="1" dirty="0" smtClean="0"/>
              <a:t>, лома..</a:t>
            </a:r>
            <a:r>
              <a:rPr lang="ru-RU" i="1" dirty="0" err="1" smtClean="0"/>
              <a:t>ые</a:t>
            </a:r>
            <a:r>
              <a:rPr lang="ru-RU" i="1" dirty="0" smtClean="0"/>
              <a:t> – пишется Н, т.к. </a:t>
            </a:r>
            <a:r>
              <a:rPr lang="ru-RU" i="1" dirty="0" err="1" smtClean="0"/>
              <a:t>прилагат.образованы</a:t>
            </a:r>
            <a:r>
              <a:rPr lang="ru-RU" i="1" dirty="0" smtClean="0"/>
              <a:t> от сущ. с помощью </a:t>
            </a:r>
            <a:r>
              <a:rPr lang="ru-RU" i="1" dirty="0" err="1" smtClean="0"/>
              <a:t>суфф</a:t>
            </a:r>
            <a:r>
              <a:rPr lang="ru-RU" i="1" dirty="0" smtClean="0"/>
              <a:t>. ИН и АН.</a:t>
            </a:r>
          </a:p>
          <a:p>
            <a:r>
              <a:rPr lang="ru-RU" dirty="0" smtClean="0"/>
              <a:t>2) </a:t>
            </a:r>
            <a:r>
              <a:rPr lang="ru-RU" i="1" dirty="0" smtClean="0"/>
              <a:t>Дли..</a:t>
            </a:r>
            <a:r>
              <a:rPr lang="ru-RU" i="1" dirty="0" err="1" smtClean="0"/>
              <a:t>ые</a:t>
            </a:r>
            <a:r>
              <a:rPr lang="ru-RU" i="1" dirty="0" smtClean="0"/>
              <a:t>, лома..</a:t>
            </a:r>
            <a:r>
              <a:rPr lang="ru-RU" i="1" dirty="0" err="1" smtClean="0"/>
              <a:t>ые</a:t>
            </a:r>
            <a:r>
              <a:rPr lang="ru-RU" i="1" dirty="0" smtClean="0"/>
              <a:t> – пишется Н, т.к. оба слова – это краткая форма причастий</a:t>
            </a:r>
          </a:p>
          <a:p>
            <a:r>
              <a:rPr lang="ru-RU" dirty="0" smtClean="0"/>
              <a:t>3) </a:t>
            </a:r>
            <a:r>
              <a:rPr lang="ru-RU" i="1" dirty="0" smtClean="0"/>
              <a:t>Дли..</a:t>
            </a:r>
            <a:r>
              <a:rPr lang="ru-RU" i="1" dirty="0" err="1" smtClean="0"/>
              <a:t>ые</a:t>
            </a:r>
            <a:r>
              <a:rPr lang="ru-RU" i="1" dirty="0" smtClean="0"/>
              <a:t> – пишется НН, т.к. это </a:t>
            </a:r>
            <a:r>
              <a:rPr lang="ru-RU" i="1" dirty="0" err="1" smtClean="0"/>
              <a:t>прилаг</a:t>
            </a:r>
            <a:r>
              <a:rPr lang="ru-RU" i="1" dirty="0" smtClean="0"/>
              <a:t>., </a:t>
            </a:r>
            <a:r>
              <a:rPr lang="ru-RU" i="1" dirty="0" err="1" smtClean="0"/>
              <a:t>образованнон</a:t>
            </a:r>
            <a:r>
              <a:rPr lang="ru-RU" i="1" dirty="0" smtClean="0"/>
              <a:t> от сущ. с основой на Н -длина; лома..</a:t>
            </a:r>
            <a:r>
              <a:rPr lang="ru-RU" i="1" dirty="0" err="1" smtClean="0"/>
              <a:t>ые</a:t>
            </a:r>
            <a:r>
              <a:rPr lang="ru-RU" i="1" dirty="0" smtClean="0"/>
              <a:t> – пишется Н, т.к. Это </a:t>
            </a:r>
            <a:r>
              <a:rPr lang="ru-RU" i="1" dirty="0" err="1" smtClean="0"/>
              <a:t>прилагат</a:t>
            </a:r>
            <a:r>
              <a:rPr lang="ru-RU" i="1" dirty="0" smtClean="0"/>
              <a:t>. образовано от глагола </a:t>
            </a:r>
            <a:r>
              <a:rPr lang="ru-RU" i="1" dirty="0" err="1" smtClean="0"/>
              <a:t>несоверш</a:t>
            </a:r>
            <a:r>
              <a:rPr lang="ru-RU" i="1" dirty="0" smtClean="0"/>
              <a:t>. вида и не имеет зависимых слов.</a:t>
            </a:r>
          </a:p>
          <a:p>
            <a:r>
              <a:rPr lang="ru-RU" dirty="0" smtClean="0"/>
              <a:t>4) </a:t>
            </a:r>
            <a:r>
              <a:rPr lang="ru-RU" i="1" dirty="0" smtClean="0"/>
              <a:t>Дли..</a:t>
            </a:r>
            <a:r>
              <a:rPr lang="ru-RU" i="1" dirty="0" err="1" smtClean="0"/>
              <a:t>ые</a:t>
            </a:r>
            <a:r>
              <a:rPr lang="ru-RU" i="1" dirty="0" smtClean="0"/>
              <a:t> – пишется Н, т.к. это причастие без зависимых слов; лома..</a:t>
            </a:r>
            <a:r>
              <a:rPr lang="ru-RU" i="1" dirty="0" err="1" smtClean="0"/>
              <a:t>ые</a:t>
            </a:r>
            <a:r>
              <a:rPr lang="ru-RU" i="1" dirty="0" smtClean="0"/>
              <a:t> – пишется НН, т.к. это причастие образовано от глагола </a:t>
            </a:r>
            <a:r>
              <a:rPr lang="ru-RU" i="1" dirty="0" err="1" smtClean="0"/>
              <a:t>соверш</a:t>
            </a:r>
            <a:r>
              <a:rPr lang="ru-RU" i="1" dirty="0" smtClean="0"/>
              <a:t> вида.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Правописание НН и Н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-НН-</a:t>
            </a:r>
          </a:p>
          <a:p>
            <a:r>
              <a:rPr lang="ru-RU" dirty="0" smtClean="0"/>
              <a:t>Прил. образовано от сущ. С </a:t>
            </a:r>
            <a:r>
              <a:rPr lang="ru-RU" dirty="0" err="1" smtClean="0"/>
              <a:t>осн</a:t>
            </a:r>
            <a:r>
              <a:rPr lang="ru-RU" dirty="0" smtClean="0"/>
              <a:t>. на Н</a:t>
            </a:r>
          </a:p>
          <a:p>
            <a:r>
              <a:rPr lang="ru-RU" dirty="0" smtClean="0"/>
              <a:t>(</a:t>
            </a:r>
            <a:r>
              <a:rPr lang="ru-RU" u="sng" dirty="0" err="1" smtClean="0"/>
              <a:t>кармаНный</a:t>
            </a:r>
            <a:r>
              <a:rPr lang="ru-RU" u="sng" dirty="0" smtClean="0"/>
              <a:t>)</a:t>
            </a:r>
          </a:p>
          <a:p>
            <a:r>
              <a:rPr lang="ru-RU" dirty="0" err="1" smtClean="0"/>
              <a:t>Суфф</a:t>
            </a:r>
            <a:r>
              <a:rPr lang="ru-RU" dirty="0" smtClean="0"/>
              <a:t>. прил. -ЕНН, -ОНН (</a:t>
            </a:r>
            <a:r>
              <a:rPr lang="ru-RU" dirty="0" err="1" smtClean="0"/>
              <a:t>обществЕННый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прич</a:t>
            </a:r>
            <a:r>
              <a:rPr lang="ru-RU" dirty="0" smtClean="0"/>
              <a:t>. образовано от </a:t>
            </a:r>
            <a:r>
              <a:rPr lang="ru-RU" dirty="0" err="1" smtClean="0"/>
              <a:t>беспристав</a:t>
            </a:r>
            <a:r>
              <a:rPr lang="ru-RU" dirty="0" smtClean="0"/>
              <a:t>. гл. сов. вида (</a:t>
            </a:r>
            <a:r>
              <a:rPr lang="ru-RU" i="1" dirty="0" smtClean="0"/>
              <a:t>решё</a:t>
            </a:r>
            <a:r>
              <a:rPr lang="ru-RU" i="1" u="sng" dirty="0" smtClean="0"/>
              <a:t>нный)</a:t>
            </a:r>
          </a:p>
          <a:p>
            <a:r>
              <a:rPr lang="ru-RU" dirty="0" err="1" smtClean="0"/>
              <a:t>Прич</a:t>
            </a:r>
            <a:r>
              <a:rPr lang="ru-RU" dirty="0" smtClean="0"/>
              <a:t>. имеет зависимое слово </a:t>
            </a:r>
            <a:r>
              <a:rPr lang="ru-RU" i="1" dirty="0" smtClean="0"/>
              <a:t> (кошенные в лугах)</a:t>
            </a:r>
          </a:p>
          <a:p>
            <a:r>
              <a:rPr lang="ru-RU" i="1" dirty="0" smtClean="0"/>
              <a:t>НН  </a:t>
            </a:r>
            <a:r>
              <a:rPr lang="ru-RU" i="1" dirty="0" err="1" smtClean="0"/>
              <a:t>сохран</a:t>
            </a:r>
            <a:r>
              <a:rPr lang="ru-RU" i="1" dirty="0" smtClean="0"/>
              <a:t>. в кратких прил. (дети рассея</a:t>
            </a:r>
            <a:r>
              <a:rPr lang="ru-RU" i="1" u="sng" dirty="0" smtClean="0"/>
              <a:t>нны)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-Н-</a:t>
            </a:r>
          </a:p>
          <a:p>
            <a:r>
              <a:rPr lang="ru-RU" dirty="0" err="1" smtClean="0"/>
              <a:t>Суфф</a:t>
            </a:r>
            <a:r>
              <a:rPr lang="ru-RU" dirty="0" smtClean="0"/>
              <a:t>. прил. ИН, АН, ЯН (ледяной, куриный)</a:t>
            </a:r>
          </a:p>
          <a:p>
            <a:r>
              <a:rPr lang="ru-RU" dirty="0" smtClean="0"/>
              <a:t>слово образовано от </a:t>
            </a:r>
            <a:r>
              <a:rPr lang="ru-RU" dirty="0" err="1" smtClean="0"/>
              <a:t>бесприст</a:t>
            </a:r>
            <a:r>
              <a:rPr lang="ru-RU" dirty="0" smtClean="0"/>
              <a:t>. гл. несов. вида и не имеет зависимых слов (</a:t>
            </a:r>
            <a:r>
              <a:rPr lang="ru-RU" i="1" dirty="0" smtClean="0"/>
              <a:t>вязаные вещи, кошеная лужайка, сравни: </a:t>
            </a:r>
            <a:r>
              <a:rPr lang="ru-RU" b="1" i="1" dirty="0" smtClean="0"/>
              <a:t>связанные вещи, кошенная  вчера лужайка)</a:t>
            </a:r>
          </a:p>
          <a:p>
            <a:r>
              <a:rPr lang="ru-RU" dirty="0" smtClean="0"/>
              <a:t>краткое </a:t>
            </a:r>
            <a:r>
              <a:rPr lang="ru-RU" dirty="0" err="1" smtClean="0"/>
              <a:t>прич</a:t>
            </a:r>
            <a:r>
              <a:rPr lang="ru-RU" dirty="0" smtClean="0"/>
              <a:t>. (</a:t>
            </a:r>
            <a:r>
              <a:rPr lang="ru-RU" i="1" dirty="0" smtClean="0"/>
              <a:t>Травы скоше</a:t>
            </a:r>
            <a:r>
              <a:rPr lang="ru-RU" i="1" u="sng" dirty="0" smtClean="0"/>
              <a:t>ны)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565</Words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Подготовка к ЕГЭ</vt:lpstr>
      <vt:lpstr>Укажите верное объяснение написания</vt:lpstr>
      <vt:lpstr>     Укажите слово, написание которого определяется правилом:"В суффиксах полных страдательных причастий прошедшего времени пишется нн"</vt:lpstr>
      <vt:lpstr>Укажите верное объяснение написания выделеного слова</vt:lpstr>
      <vt:lpstr>  В каком варианте ответа правильно указаны все цифры, на месте которых пишется НН </vt:lpstr>
      <vt:lpstr>  В каком варианте ответа правильно указаны все цифры, на месте которых пишется одна Н </vt:lpstr>
      <vt:lpstr>    Укажите вариант ответа, в котором написание выделенного слова определяется правилом: «В прилагательных, образованных от сущ., пишется НН, если основа оканчивается на Н»</vt:lpstr>
      <vt:lpstr>Укажите верное объяснение. Дли..ые, лома..ые тени ложились на стены</vt:lpstr>
      <vt:lpstr> Правописание НН и Н </vt:lpstr>
      <vt:lpstr> Литература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</dc:title>
  <dc:creator>User</dc:creator>
  <cp:lastModifiedBy>User</cp:lastModifiedBy>
  <cp:revision>3</cp:revision>
  <dcterms:created xsi:type="dcterms:W3CDTF">2013-03-22T18:34:12Z</dcterms:created>
  <dcterms:modified xsi:type="dcterms:W3CDTF">2013-03-31T16:57:15Z</dcterms:modified>
</cp:coreProperties>
</file>