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Подготовка к ЕГЭ</a:t>
            </a:r>
            <a:br>
              <a:rPr lang="ru-RU" dirty="0" smtClean="0"/>
            </a:br>
            <a:r>
              <a:rPr lang="ru-RU" dirty="0" smtClean="0"/>
              <a:t>по русскому языку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 14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Правописание гласных в корне</a:t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В </a:t>
            </a:r>
            <a:r>
              <a:rPr lang="ru-RU" sz="3600" dirty="0" smtClean="0"/>
              <a:t>каком ряду во всех словах пропущена безударная проверяемая гласная корня?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пот..</a:t>
            </a:r>
            <a:r>
              <a:rPr lang="ru-RU" dirty="0" err="1" smtClean="0"/>
              <a:t>плевший</a:t>
            </a:r>
            <a:r>
              <a:rPr lang="ru-RU" dirty="0" smtClean="0"/>
              <a:t>, л..</a:t>
            </a:r>
            <a:r>
              <a:rPr lang="ru-RU" dirty="0" err="1" smtClean="0"/>
              <a:t>петать</a:t>
            </a:r>
            <a:r>
              <a:rPr lang="ru-RU" dirty="0" smtClean="0"/>
              <a:t>, </a:t>
            </a:r>
            <a:r>
              <a:rPr lang="ru-RU" dirty="0" err="1" smtClean="0"/>
              <a:t>поб</a:t>
            </a:r>
            <a:r>
              <a:rPr lang="ru-RU" dirty="0" smtClean="0"/>
              <a:t>..</a:t>
            </a:r>
            <a:r>
              <a:rPr lang="ru-RU" dirty="0" err="1" smtClean="0"/>
              <a:t>дитель</a:t>
            </a:r>
            <a:endParaRPr lang="ru-RU" dirty="0" smtClean="0"/>
          </a:p>
          <a:p>
            <a:r>
              <a:rPr lang="ru-RU" dirty="0" smtClean="0"/>
              <a:t>2) </a:t>
            </a:r>
            <a:r>
              <a:rPr lang="ru-RU" dirty="0" err="1" smtClean="0"/>
              <a:t>отр</a:t>
            </a:r>
            <a:r>
              <a:rPr lang="ru-RU" dirty="0" smtClean="0"/>
              <a:t>..</a:t>
            </a:r>
            <a:r>
              <a:rPr lang="ru-RU" dirty="0" err="1" smtClean="0"/>
              <a:t>слевой</a:t>
            </a:r>
            <a:r>
              <a:rPr lang="ru-RU" dirty="0" smtClean="0"/>
              <a:t>, </a:t>
            </a:r>
            <a:r>
              <a:rPr lang="ru-RU" dirty="0" err="1" smtClean="0"/>
              <a:t>огл</a:t>
            </a:r>
            <a:r>
              <a:rPr lang="ru-RU" dirty="0" smtClean="0"/>
              <a:t>..</a:t>
            </a:r>
            <a:r>
              <a:rPr lang="ru-RU" dirty="0" err="1" smtClean="0"/>
              <a:t>вление</a:t>
            </a:r>
            <a:r>
              <a:rPr lang="ru-RU" dirty="0" smtClean="0"/>
              <a:t>, гр..</a:t>
            </a:r>
            <a:r>
              <a:rPr lang="ru-RU" dirty="0" err="1" smtClean="0"/>
              <a:t>мадный</a:t>
            </a:r>
            <a:endParaRPr lang="ru-RU" dirty="0" smtClean="0"/>
          </a:p>
          <a:p>
            <a:r>
              <a:rPr lang="ru-RU" dirty="0" smtClean="0"/>
              <a:t>3) л..</a:t>
            </a:r>
            <a:r>
              <a:rPr lang="ru-RU" dirty="0" err="1" smtClean="0"/>
              <a:t>ловый</a:t>
            </a:r>
            <a:r>
              <a:rPr lang="ru-RU" dirty="0" smtClean="0"/>
              <a:t>, </a:t>
            </a:r>
            <a:r>
              <a:rPr lang="ru-RU" dirty="0" err="1" smtClean="0"/>
              <a:t>зач</a:t>
            </a:r>
            <a:r>
              <a:rPr lang="ru-RU" dirty="0" smtClean="0"/>
              <a:t>..</a:t>
            </a:r>
            <a:r>
              <a:rPr lang="ru-RU" dirty="0" err="1" smtClean="0"/>
              <a:t>рстветь</a:t>
            </a:r>
            <a:r>
              <a:rPr lang="ru-RU" dirty="0" smtClean="0"/>
              <a:t>, выт..рать</a:t>
            </a:r>
          </a:p>
          <a:p>
            <a:r>
              <a:rPr lang="ru-RU" dirty="0" smtClean="0"/>
              <a:t>4) </a:t>
            </a:r>
            <a:r>
              <a:rPr lang="ru-RU" dirty="0" err="1" smtClean="0"/>
              <a:t>заг</a:t>
            </a:r>
            <a:r>
              <a:rPr lang="ru-RU" dirty="0" smtClean="0"/>
              <a:t>..</a:t>
            </a:r>
            <a:r>
              <a:rPr lang="ru-RU" dirty="0" err="1" smtClean="0"/>
              <a:t>релый</a:t>
            </a:r>
            <a:r>
              <a:rPr lang="ru-RU" dirty="0" smtClean="0"/>
              <a:t>, р..</a:t>
            </a:r>
            <a:r>
              <a:rPr lang="ru-RU" dirty="0" err="1" smtClean="0"/>
              <a:t>птать</a:t>
            </a:r>
            <a:r>
              <a:rPr lang="ru-RU" dirty="0" smtClean="0"/>
              <a:t>, обл..</a:t>
            </a:r>
            <a:r>
              <a:rPr lang="ru-RU" dirty="0" err="1" smtClean="0"/>
              <a:t>денение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В </a:t>
            </a:r>
            <a:r>
              <a:rPr lang="ru-RU" sz="3600" dirty="0" smtClean="0"/>
              <a:t>каком ряду во всех трех словах пропущена безударная гласная корня?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</a:t>
            </a:r>
            <a:r>
              <a:rPr lang="ru-RU" dirty="0" err="1" smtClean="0"/>
              <a:t>дор</a:t>
            </a:r>
            <a:r>
              <a:rPr lang="ru-RU" dirty="0" smtClean="0"/>
              <a:t>..</a:t>
            </a:r>
            <a:r>
              <a:rPr lang="ru-RU" dirty="0" err="1" smtClean="0"/>
              <a:t>гие</a:t>
            </a:r>
            <a:r>
              <a:rPr lang="ru-RU" dirty="0" smtClean="0"/>
              <a:t>, н..</a:t>
            </a:r>
            <a:r>
              <a:rPr lang="ru-RU" dirty="0" err="1" smtClean="0"/>
              <a:t>речие</a:t>
            </a:r>
            <a:r>
              <a:rPr lang="ru-RU" dirty="0" smtClean="0"/>
              <a:t>, т..</a:t>
            </a:r>
            <a:r>
              <a:rPr lang="ru-RU" dirty="0" err="1" smtClean="0"/>
              <a:t>рмозить</a:t>
            </a:r>
            <a:endParaRPr lang="ru-RU" dirty="0" smtClean="0"/>
          </a:p>
          <a:p>
            <a:r>
              <a:rPr lang="ru-RU" dirty="0" smtClean="0"/>
              <a:t>2) к..</a:t>
            </a:r>
            <a:r>
              <a:rPr lang="ru-RU" dirty="0" err="1" smtClean="0"/>
              <a:t>сательная</a:t>
            </a:r>
            <a:r>
              <a:rPr lang="ru-RU" dirty="0" smtClean="0"/>
              <a:t>, </a:t>
            </a:r>
            <a:r>
              <a:rPr lang="ru-RU" dirty="0" err="1" smtClean="0"/>
              <a:t>сбл</a:t>
            </a:r>
            <a:r>
              <a:rPr lang="ru-RU" dirty="0" smtClean="0"/>
              <a:t>..</a:t>
            </a:r>
            <a:r>
              <a:rPr lang="ru-RU" dirty="0" err="1" smtClean="0"/>
              <a:t>жаясь</a:t>
            </a:r>
            <a:r>
              <a:rPr lang="ru-RU" dirty="0" smtClean="0"/>
              <a:t>, л..</a:t>
            </a:r>
            <a:r>
              <a:rPr lang="ru-RU" dirty="0" err="1" smtClean="0"/>
              <a:t>тучий</a:t>
            </a:r>
            <a:endParaRPr lang="ru-RU" dirty="0" smtClean="0"/>
          </a:p>
          <a:p>
            <a:r>
              <a:rPr lang="ru-RU" dirty="0" smtClean="0"/>
              <a:t>3) р..</a:t>
            </a:r>
            <a:r>
              <a:rPr lang="ru-RU" dirty="0" err="1" smtClean="0"/>
              <a:t>месленный</a:t>
            </a:r>
            <a:r>
              <a:rPr lang="ru-RU" dirty="0" smtClean="0"/>
              <a:t>, гр..</a:t>
            </a:r>
            <a:r>
              <a:rPr lang="ru-RU" dirty="0" err="1" smtClean="0"/>
              <a:t>мадный</a:t>
            </a:r>
            <a:r>
              <a:rPr lang="ru-RU" dirty="0" smtClean="0"/>
              <a:t>, тр..</a:t>
            </a:r>
            <a:r>
              <a:rPr lang="ru-RU" dirty="0" err="1" smtClean="0"/>
              <a:t>вянистый</a:t>
            </a:r>
            <a:endParaRPr lang="ru-RU" dirty="0" smtClean="0"/>
          </a:p>
          <a:p>
            <a:r>
              <a:rPr lang="ru-RU" dirty="0" smtClean="0"/>
              <a:t>4) рел..</a:t>
            </a:r>
            <a:r>
              <a:rPr lang="ru-RU" dirty="0" err="1" smtClean="0"/>
              <a:t>гиозный</a:t>
            </a:r>
            <a:r>
              <a:rPr lang="ru-RU" dirty="0" smtClean="0"/>
              <a:t>, </a:t>
            </a:r>
            <a:r>
              <a:rPr lang="ru-RU" dirty="0" err="1" smtClean="0"/>
              <a:t>ож</a:t>
            </a:r>
            <a:r>
              <a:rPr lang="ru-RU" dirty="0" smtClean="0"/>
              <a:t>..</a:t>
            </a:r>
            <a:r>
              <a:rPr lang="ru-RU" dirty="0" err="1" smtClean="0"/>
              <a:t>влять</a:t>
            </a:r>
            <a:r>
              <a:rPr lang="ru-RU" dirty="0" smtClean="0"/>
              <a:t>, прим..</a:t>
            </a:r>
            <a:r>
              <a:rPr lang="ru-RU" dirty="0" err="1" smtClean="0"/>
              <a:t>риться</a:t>
            </a:r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 каком ряду во всех трех словах пропущена безударная гласная корня?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</a:t>
            </a:r>
            <a:r>
              <a:rPr lang="ru-RU" dirty="0" err="1" smtClean="0"/>
              <a:t>апл</a:t>
            </a:r>
            <a:r>
              <a:rPr lang="ru-RU" dirty="0" smtClean="0"/>
              <a:t>..</a:t>
            </a:r>
            <a:r>
              <a:rPr lang="ru-RU" dirty="0" err="1" smtClean="0"/>
              <a:t>дировать</a:t>
            </a:r>
            <a:r>
              <a:rPr lang="ru-RU" dirty="0" smtClean="0"/>
              <a:t>, </a:t>
            </a:r>
            <a:r>
              <a:rPr lang="ru-RU" dirty="0" err="1" smtClean="0"/>
              <a:t>укр</a:t>
            </a:r>
            <a:r>
              <a:rPr lang="ru-RU" dirty="0" smtClean="0"/>
              <a:t>..</a:t>
            </a:r>
            <a:r>
              <a:rPr lang="ru-RU" dirty="0" err="1" smtClean="0"/>
              <a:t>тить</a:t>
            </a:r>
            <a:r>
              <a:rPr lang="ru-RU" dirty="0" smtClean="0"/>
              <a:t>, </a:t>
            </a:r>
            <a:r>
              <a:rPr lang="ru-RU" dirty="0" err="1" smtClean="0"/>
              <a:t>совм</a:t>
            </a:r>
            <a:r>
              <a:rPr lang="ru-RU" dirty="0" smtClean="0"/>
              <a:t>..</a:t>
            </a:r>
            <a:r>
              <a:rPr lang="ru-RU" dirty="0" err="1" smtClean="0"/>
              <a:t>щать</a:t>
            </a:r>
            <a:endParaRPr lang="ru-RU" dirty="0" smtClean="0"/>
          </a:p>
          <a:p>
            <a:r>
              <a:rPr lang="ru-RU" dirty="0" smtClean="0"/>
              <a:t>2) </a:t>
            </a:r>
            <a:r>
              <a:rPr lang="ru-RU" dirty="0" err="1" smtClean="0"/>
              <a:t>изл</a:t>
            </a:r>
            <a:r>
              <a:rPr lang="ru-RU" dirty="0" smtClean="0"/>
              <a:t>..</a:t>
            </a:r>
            <a:r>
              <a:rPr lang="ru-RU" dirty="0" err="1" smtClean="0"/>
              <a:t>жение</a:t>
            </a:r>
            <a:r>
              <a:rPr lang="ru-RU" dirty="0" smtClean="0"/>
              <a:t>, </a:t>
            </a:r>
            <a:r>
              <a:rPr lang="ru-RU" dirty="0" err="1" smtClean="0"/>
              <a:t>пров</a:t>
            </a:r>
            <a:r>
              <a:rPr lang="ru-RU" dirty="0" smtClean="0"/>
              <a:t>..</a:t>
            </a:r>
            <a:r>
              <a:rPr lang="ru-RU" dirty="0" err="1" smtClean="0"/>
              <a:t>нциальный</a:t>
            </a:r>
            <a:r>
              <a:rPr lang="ru-RU" dirty="0" smtClean="0"/>
              <a:t>, р..</a:t>
            </a:r>
            <a:r>
              <a:rPr lang="ru-RU" dirty="0" err="1" smtClean="0"/>
              <a:t>дколесье</a:t>
            </a:r>
            <a:endParaRPr lang="ru-RU" dirty="0" smtClean="0"/>
          </a:p>
          <a:p>
            <a:r>
              <a:rPr lang="ru-RU" dirty="0" smtClean="0"/>
              <a:t>3) </a:t>
            </a:r>
            <a:r>
              <a:rPr lang="ru-RU" dirty="0" err="1" smtClean="0"/>
              <a:t>встр</a:t>
            </a:r>
            <a:r>
              <a:rPr lang="ru-RU" dirty="0" smtClean="0"/>
              <a:t>..чая, в..</a:t>
            </a:r>
            <a:r>
              <a:rPr lang="ru-RU" dirty="0" err="1" smtClean="0"/>
              <a:t>рховье</a:t>
            </a:r>
            <a:r>
              <a:rPr lang="ru-RU" dirty="0" smtClean="0"/>
              <a:t>, у..</a:t>
            </a:r>
            <a:r>
              <a:rPr lang="ru-RU" dirty="0" err="1" smtClean="0"/>
              <a:t>звленный</a:t>
            </a:r>
            <a:endParaRPr lang="ru-RU" dirty="0" smtClean="0"/>
          </a:p>
          <a:p>
            <a:r>
              <a:rPr lang="ru-RU" dirty="0" smtClean="0"/>
              <a:t>4) д..ректор, зад..рать, </a:t>
            </a:r>
            <a:r>
              <a:rPr lang="ru-RU" dirty="0" err="1" smtClean="0"/>
              <a:t>нап</a:t>
            </a:r>
            <a:r>
              <a:rPr lang="ru-RU" dirty="0" smtClean="0"/>
              <a:t>..дающий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В </a:t>
            </a:r>
            <a:r>
              <a:rPr lang="ru-RU" sz="3600" dirty="0" smtClean="0"/>
              <a:t>каком ряду во всех трех словах пропущена безударная гласная корня?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п..</a:t>
            </a:r>
            <a:r>
              <a:rPr lang="ru-RU" dirty="0" err="1" smtClean="0"/>
              <a:t>лисадник</a:t>
            </a:r>
            <a:r>
              <a:rPr lang="ru-RU" dirty="0" smtClean="0"/>
              <a:t>, др..бить, </a:t>
            </a:r>
            <a:r>
              <a:rPr lang="ru-RU" dirty="0" err="1" smtClean="0"/>
              <a:t>просл</a:t>
            </a:r>
            <a:r>
              <a:rPr lang="ru-RU" dirty="0" smtClean="0"/>
              <a:t>..</a:t>
            </a:r>
            <a:r>
              <a:rPr lang="ru-RU" dirty="0" err="1" smtClean="0"/>
              <a:t>влять</a:t>
            </a:r>
            <a:endParaRPr lang="ru-RU" dirty="0" smtClean="0"/>
          </a:p>
          <a:p>
            <a:r>
              <a:rPr lang="ru-RU" dirty="0" smtClean="0"/>
              <a:t>2) </a:t>
            </a:r>
            <a:r>
              <a:rPr lang="ru-RU" dirty="0" err="1" smtClean="0"/>
              <a:t>предраспол</a:t>
            </a:r>
            <a:r>
              <a:rPr lang="ru-RU" dirty="0" smtClean="0"/>
              <a:t>..жить, см..</a:t>
            </a:r>
            <a:r>
              <a:rPr lang="ru-RU" dirty="0" err="1" smtClean="0"/>
              <a:t>рение</a:t>
            </a:r>
            <a:r>
              <a:rPr lang="ru-RU" dirty="0" smtClean="0"/>
              <a:t>, пл..</a:t>
            </a:r>
            <a:r>
              <a:rPr lang="ru-RU" dirty="0" err="1" smtClean="0"/>
              <a:t>вучий</a:t>
            </a:r>
            <a:endParaRPr lang="ru-RU" dirty="0" smtClean="0"/>
          </a:p>
          <a:p>
            <a:r>
              <a:rPr lang="ru-RU" dirty="0" smtClean="0"/>
              <a:t>3) </a:t>
            </a:r>
            <a:r>
              <a:rPr lang="ru-RU" dirty="0" err="1" smtClean="0"/>
              <a:t>сат</a:t>
            </a:r>
            <a:r>
              <a:rPr lang="ru-RU" dirty="0" smtClean="0"/>
              <a:t>..</a:t>
            </a:r>
            <a:r>
              <a:rPr lang="ru-RU" dirty="0" err="1" smtClean="0"/>
              <a:t>рический</a:t>
            </a:r>
            <a:r>
              <a:rPr lang="ru-RU" dirty="0" smtClean="0"/>
              <a:t>, </a:t>
            </a:r>
            <a:r>
              <a:rPr lang="ru-RU" dirty="0" err="1" smtClean="0"/>
              <a:t>перекл</a:t>
            </a:r>
            <a:r>
              <a:rPr lang="ru-RU" dirty="0" smtClean="0"/>
              <a:t>..</a:t>
            </a:r>
            <a:r>
              <a:rPr lang="ru-RU" dirty="0" err="1" smtClean="0"/>
              <a:t>каться</a:t>
            </a:r>
            <a:r>
              <a:rPr lang="ru-RU" dirty="0" smtClean="0"/>
              <a:t>, л..</a:t>
            </a:r>
            <a:r>
              <a:rPr lang="ru-RU" dirty="0" err="1" smtClean="0"/>
              <a:t>гичность</a:t>
            </a:r>
            <a:endParaRPr lang="ru-RU" dirty="0" smtClean="0"/>
          </a:p>
          <a:p>
            <a:r>
              <a:rPr lang="ru-RU" dirty="0" smtClean="0"/>
              <a:t>4) </a:t>
            </a:r>
            <a:r>
              <a:rPr lang="ru-RU" dirty="0" err="1" smtClean="0"/>
              <a:t>ог</a:t>
            </a:r>
            <a:r>
              <a:rPr lang="ru-RU" dirty="0" smtClean="0"/>
              <a:t>..</a:t>
            </a:r>
            <a:r>
              <a:rPr lang="ru-RU" dirty="0" err="1" smtClean="0"/>
              <a:t>рчение</a:t>
            </a:r>
            <a:r>
              <a:rPr lang="ru-RU" dirty="0" smtClean="0"/>
              <a:t>, </a:t>
            </a:r>
            <a:r>
              <a:rPr lang="ru-RU" dirty="0" err="1" smtClean="0"/>
              <a:t>побл</a:t>
            </a:r>
            <a:r>
              <a:rPr lang="ru-RU" dirty="0" smtClean="0"/>
              <a:t>..</a:t>
            </a:r>
            <a:r>
              <a:rPr lang="ru-RU" dirty="0" err="1" smtClean="0"/>
              <a:t>дневший</a:t>
            </a:r>
            <a:r>
              <a:rPr lang="ru-RU" dirty="0" smtClean="0"/>
              <a:t>, в..</a:t>
            </a:r>
            <a:r>
              <a:rPr lang="ru-RU" dirty="0" err="1" smtClean="0"/>
              <a:t>риант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В каком ряду во всех словах пропущена безударная проверяемая гласная </a:t>
            </a:r>
            <a:r>
              <a:rPr lang="ru-RU" sz="3200" dirty="0" smtClean="0"/>
              <a:t>корня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хр..</a:t>
            </a:r>
            <a:r>
              <a:rPr lang="ru-RU" dirty="0" err="1" smtClean="0"/>
              <a:t>никальный</a:t>
            </a:r>
            <a:r>
              <a:rPr lang="ru-RU" dirty="0" smtClean="0"/>
              <a:t>, </a:t>
            </a:r>
            <a:r>
              <a:rPr lang="ru-RU" dirty="0" err="1" smtClean="0"/>
              <a:t>обог</a:t>
            </a:r>
            <a:r>
              <a:rPr lang="ru-RU" dirty="0" smtClean="0"/>
              <a:t>..</a:t>
            </a:r>
            <a:r>
              <a:rPr lang="ru-RU" dirty="0" err="1" smtClean="0"/>
              <a:t>щать</a:t>
            </a:r>
            <a:r>
              <a:rPr lang="ru-RU" dirty="0" smtClean="0"/>
              <a:t>, сер..ал</a:t>
            </a:r>
          </a:p>
          <a:p>
            <a:r>
              <a:rPr lang="ru-RU" dirty="0" smtClean="0"/>
              <a:t>2) вост..</a:t>
            </a:r>
            <a:r>
              <a:rPr lang="ru-RU" dirty="0" err="1" smtClean="0"/>
              <a:t>ргаться</a:t>
            </a:r>
            <a:r>
              <a:rPr lang="ru-RU" dirty="0" smtClean="0"/>
              <a:t>, к..</a:t>
            </a:r>
            <a:r>
              <a:rPr lang="ru-RU" dirty="0" err="1" smtClean="0"/>
              <a:t>вычки</a:t>
            </a:r>
            <a:r>
              <a:rPr lang="ru-RU" dirty="0" smtClean="0"/>
              <a:t>, к..</a:t>
            </a:r>
            <a:r>
              <a:rPr lang="ru-RU" dirty="0" err="1" smtClean="0"/>
              <a:t>сательная</a:t>
            </a:r>
            <a:endParaRPr lang="ru-RU" dirty="0" smtClean="0"/>
          </a:p>
          <a:p>
            <a:r>
              <a:rPr lang="ru-RU" dirty="0" smtClean="0"/>
              <a:t>3) </a:t>
            </a:r>
            <a:r>
              <a:rPr lang="ru-RU" dirty="0" err="1" smtClean="0"/>
              <a:t>возл</a:t>
            </a:r>
            <a:r>
              <a:rPr lang="ru-RU" dirty="0" smtClean="0"/>
              <a:t>..жить, </a:t>
            </a:r>
            <a:r>
              <a:rPr lang="ru-RU" dirty="0" err="1" smtClean="0"/>
              <a:t>оч</a:t>
            </a:r>
            <a:r>
              <a:rPr lang="ru-RU" dirty="0" smtClean="0"/>
              <a:t>..</a:t>
            </a:r>
            <a:r>
              <a:rPr lang="ru-RU" dirty="0" err="1" smtClean="0"/>
              <a:t>рстветь</a:t>
            </a:r>
            <a:r>
              <a:rPr lang="ru-RU" dirty="0" smtClean="0"/>
              <a:t>, </a:t>
            </a:r>
            <a:r>
              <a:rPr lang="ru-RU" dirty="0" err="1" smtClean="0"/>
              <a:t>раздр</a:t>
            </a:r>
            <a:r>
              <a:rPr lang="ru-RU" dirty="0" smtClean="0"/>
              <a:t>..жаться</a:t>
            </a:r>
          </a:p>
          <a:p>
            <a:r>
              <a:rPr lang="ru-RU" dirty="0" smtClean="0"/>
              <a:t>4) </a:t>
            </a:r>
            <a:r>
              <a:rPr lang="ru-RU" dirty="0" err="1" smtClean="0"/>
              <a:t>возр</a:t>
            </a:r>
            <a:r>
              <a:rPr lang="ru-RU" dirty="0" smtClean="0"/>
              <a:t>..</a:t>
            </a:r>
            <a:r>
              <a:rPr lang="ru-RU" dirty="0" err="1" smtClean="0"/>
              <a:t>ст</a:t>
            </a:r>
            <a:r>
              <a:rPr lang="ru-RU" dirty="0" smtClean="0"/>
              <a:t>, </a:t>
            </a:r>
            <a:r>
              <a:rPr lang="ru-RU" dirty="0" err="1" smtClean="0"/>
              <a:t>ок</a:t>
            </a:r>
            <a:r>
              <a:rPr lang="ru-RU" dirty="0" smtClean="0"/>
              <a:t>..</a:t>
            </a:r>
            <a:r>
              <a:rPr lang="ru-RU" dirty="0" err="1" smtClean="0"/>
              <a:t>нчание</a:t>
            </a:r>
            <a:r>
              <a:rPr lang="ru-RU" dirty="0" smtClean="0"/>
              <a:t>, </a:t>
            </a:r>
            <a:r>
              <a:rPr lang="ru-RU" dirty="0" err="1" smtClean="0"/>
              <a:t>переск</a:t>
            </a:r>
            <a:r>
              <a:rPr lang="ru-RU" dirty="0" smtClean="0"/>
              <a:t>..</a:t>
            </a:r>
            <a:r>
              <a:rPr lang="ru-RU" dirty="0" err="1" smtClean="0"/>
              <a:t>чить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Корни с чередованием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u="sng" dirty="0" smtClean="0"/>
              <a:t>Написание зависит от ударения</a:t>
            </a:r>
          </a:p>
          <a:p>
            <a:r>
              <a:rPr lang="ru-RU" i="1" dirty="0" err="1" smtClean="0"/>
              <a:t>Гар-гор</a:t>
            </a:r>
            <a:r>
              <a:rPr lang="ru-RU" i="1" dirty="0" smtClean="0"/>
              <a:t>: под ударением - А</a:t>
            </a:r>
          </a:p>
          <a:p>
            <a:r>
              <a:rPr lang="ru-RU" i="1" dirty="0" err="1" smtClean="0"/>
              <a:t>Зар</a:t>
            </a:r>
            <a:r>
              <a:rPr lang="ru-RU" i="1" dirty="0" smtClean="0"/>
              <a:t> – </a:t>
            </a:r>
            <a:r>
              <a:rPr lang="ru-RU" i="1" dirty="0" err="1" smtClean="0"/>
              <a:t>зар</a:t>
            </a:r>
            <a:r>
              <a:rPr lang="ru-RU" i="1" dirty="0" smtClean="0"/>
              <a:t>: А пишется без ударения (заря, зарница (з</a:t>
            </a:r>
            <a:r>
              <a:rPr lang="ru-RU" i="1" u="sng" dirty="0" smtClean="0"/>
              <a:t>оревать)</a:t>
            </a:r>
          </a:p>
          <a:p>
            <a:r>
              <a:rPr lang="ru-RU" i="1" dirty="0" err="1" smtClean="0"/>
              <a:t>Твар</a:t>
            </a:r>
            <a:r>
              <a:rPr lang="ru-RU" i="1" dirty="0" smtClean="0"/>
              <a:t> – </a:t>
            </a:r>
            <a:r>
              <a:rPr lang="ru-RU" i="1" dirty="0" err="1" smtClean="0"/>
              <a:t>твор</a:t>
            </a:r>
            <a:r>
              <a:rPr lang="ru-RU" i="1" dirty="0" smtClean="0"/>
              <a:t>: без ударения – О (творение, творец, но утв</a:t>
            </a:r>
            <a:r>
              <a:rPr lang="ru-RU" i="1" u="sng" dirty="0" smtClean="0"/>
              <a:t>арь)</a:t>
            </a:r>
          </a:p>
          <a:p>
            <a:r>
              <a:rPr lang="ru-RU" i="1" dirty="0" smtClean="0"/>
              <a:t>Клан – клон: без ударения – О (склонение, уклониться)</a:t>
            </a:r>
          </a:p>
          <a:p>
            <a:r>
              <a:rPr lang="ru-RU" dirty="0" smtClean="0"/>
              <a:t>Пл</a:t>
            </a:r>
            <a:r>
              <a:rPr lang="ru-RU" u="sng" dirty="0" smtClean="0"/>
              <a:t>овец, пловчиха, плывун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 smtClean="0"/>
              <a:t>Написание зависит от соседних букв</a:t>
            </a:r>
            <a:br>
              <a:rPr lang="ru-RU" u="sng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err="1" smtClean="0"/>
              <a:t>Кас-кос</a:t>
            </a:r>
            <a:r>
              <a:rPr lang="ru-RU" i="1" dirty="0" smtClean="0"/>
              <a:t>: А, если за корнем стоит суффикс А</a:t>
            </a:r>
          </a:p>
          <a:p>
            <a:r>
              <a:rPr lang="ru-RU" i="1" dirty="0" err="1" smtClean="0"/>
              <a:t>Раст-ращ-рос</a:t>
            </a:r>
            <a:r>
              <a:rPr lang="ru-RU" i="1" dirty="0" smtClean="0"/>
              <a:t>: А пишется перед СТ, Щ (</a:t>
            </a:r>
            <a:r>
              <a:rPr lang="ru-RU" i="1" dirty="0" err="1" smtClean="0"/>
              <a:t>искл</a:t>
            </a:r>
            <a:r>
              <a:rPr lang="ru-RU" i="1" dirty="0" smtClean="0"/>
              <a:t>.- Ростов, Ростислав, росток, отрасль)</a:t>
            </a:r>
          </a:p>
          <a:p>
            <a:r>
              <a:rPr lang="ru-RU" i="1" dirty="0" err="1" smtClean="0"/>
              <a:t>Лаг-лож</a:t>
            </a:r>
            <a:r>
              <a:rPr lang="ru-RU" i="1" dirty="0" smtClean="0"/>
              <a:t>: А, если за корнем стоит суффикс А (или: перед Г пиши А, перед Ж пиши О)</a:t>
            </a:r>
          </a:p>
          <a:p>
            <a:r>
              <a:rPr lang="ru-RU" i="1" dirty="0" err="1" smtClean="0"/>
              <a:t>Бер-бир</a:t>
            </a:r>
            <a:r>
              <a:rPr lang="ru-RU" i="1" dirty="0" smtClean="0"/>
              <a:t>, </a:t>
            </a:r>
            <a:r>
              <a:rPr lang="ru-RU" i="1" dirty="0" err="1" smtClean="0"/>
              <a:t>мер-мир</a:t>
            </a:r>
            <a:r>
              <a:rPr lang="ru-RU" i="1" dirty="0" smtClean="0"/>
              <a:t>, </a:t>
            </a:r>
            <a:r>
              <a:rPr lang="ru-RU" i="1" dirty="0" err="1" smtClean="0"/>
              <a:t>пер-пир</a:t>
            </a:r>
            <a:r>
              <a:rPr lang="ru-RU" i="1" dirty="0" smtClean="0"/>
              <a:t>, </a:t>
            </a:r>
            <a:r>
              <a:rPr lang="ru-RU" i="1" dirty="0" err="1" smtClean="0"/>
              <a:t>дер-дир</a:t>
            </a:r>
            <a:r>
              <a:rPr lang="ru-RU" i="1" dirty="0" smtClean="0"/>
              <a:t>, </a:t>
            </a:r>
            <a:r>
              <a:rPr lang="ru-RU" i="1" dirty="0" err="1" smtClean="0"/>
              <a:t>тер-тир</a:t>
            </a:r>
            <a:r>
              <a:rPr lang="ru-RU" i="1" dirty="0" smtClean="0"/>
              <a:t>...: И, если за корнем стоит суффикс 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 smtClean="0"/>
              <a:t>Написание зависит от значения</a:t>
            </a:r>
            <a:br>
              <a:rPr lang="ru-RU" u="sng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Равн</a:t>
            </a:r>
            <a:r>
              <a:rPr lang="ru-RU" dirty="0" smtClean="0"/>
              <a:t> – </a:t>
            </a:r>
            <a:r>
              <a:rPr lang="ru-RU" dirty="0" err="1" smtClean="0"/>
              <a:t>ровн</a:t>
            </a:r>
            <a:r>
              <a:rPr lang="ru-RU" dirty="0" smtClean="0"/>
              <a:t>: </a:t>
            </a:r>
            <a:r>
              <a:rPr lang="ru-RU" i="1" dirty="0" err="1" smtClean="0"/>
              <a:t>равн</a:t>
            </a:r>
            <a:r>
              <a:rPr lang="ru-RU" i="1" dirty="0" smtClean="0"/>
              <a:t>- имеет значение одинаковый, тождественный, равный в правах (уравнение); </a:t>
            </a:r>
            <a:r>
              <a:rPr lang="ru-RU" i="1" dirty="0" err="1" smtClean="0"/>
              <a:t>ровн</a:t>
            </a:r>
            <a:r>
              <a:rPr lang="ru-RU" i="1" dirty="0" smtClean="0"/>
              <a:t>- обозначает гладкий, без неровностей, без выпуклостей (подровнять)</a:t>
            </a:r>
          </a:p>
          <a:p>
            <a:r>
              <a:rPr lang="ru-RU" dirty="0" smtClean="0"/>
              <a:t>Мак – мок: </a:t>
            </a:r>
            <a:r>
              <a:rPr lang="ru-RU" i="1" dirty="0" smtClean="0"/>
              <a:t>мак- в значении погрузить в жидкость (обмакнуть перо в чернила), мок- в значении пропитать жидкостью (вымокнуть под дождем)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482</Words>
  <PresentationFormat>Экран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Подготовка к ЕГЭ по русскому языку  А 14  Правописание гласных в корне </vt:lpstr>
      <vt:lpstr> В каком ряду во всех словах пропущена безударная проверяемая гласная корня? </vt:lpstr>
      <vt:lpstr> В каком ряду во всех трех словах пропущена безударная гласная корня?  </vt:lpstr>
      <vt:lpstr>В каком ряду во всех трех словах пропущена безударная гласная корня? </vt:lpstr>
      <vt:lpstr> В каком ряду во всех трех словах пропущена безударная гласная корня?  </vt:lpstr>
      <vt:lpstr>В каком ряду во всех словах пропущена безударная проверяемая гласная корня</vt:lpstr>
      <vt:lpstr>Корни с чередованием </vt:lpstr>
      <vt:lpstr>Написание зависит от соседних букв </vt:lpstr>
      <vt:lpstr>Написание зависит от значения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ЕГЭ по русскому языку  А 14  Правописание гласных в корне </dc:title>
  <dc:creator>User</dc:creator>
  <cp:lastModifiedBy>User</cp:lastModifiedBy>
  <cp:revision>1</cp:revision>
  <dcterms:created xsi:type="dcterms:W3CDTF">2013-04-07T17:55:00Z</dcterms:created>
  <dcterms:modified xsi:type="dcterms:W3CDTF">2013-04-07T18:04:39Z</dcterms:modified>
</cp:coreProperties>
</file>