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Подготовка к ЕГЭ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 15</a:t>
            </a:r>
          </a:p>
          <a:p>
            <a:r>
              <a:rPr lang="ru-RU" dirty="0" smtClean="0"/>
              <a:t>Правописание приставок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smtClean="0"/>
              <a:t>каком ряду во всех трех словах пропущена одна и та же буква?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пр..</a:t>
            </a:r>
            <a:r>
              <a:rPr lang="ru-RU" dirty="0" err="1" smtClean="0"/>
              <a:t>землитться</a:t>
            </a:r>
            <a:r>
              <a:rPr lang="ru-RU" dirty="0" smtClean="0"/>
              <a:t>, пр..звание, пр..обретенный</a:t>
            </a:r>
          </a:p>
          <a:p>
            <a:r>
              <a:rPr lang="ru-RU" dirty="0" smtClean="0"/>
              <a:t>2) не..</a:t>
            </a:r>
            <a:r>
              <a:rPr lang="ru-RU" dirty="0" err="1" smtClean="0"/>
              <a:t>тмеченный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..</a:t>
            </a:r>
            <a:r>
              <a:rPr lang="ru-RU" dirty="0" err="1" smtClean="0"/>
              <a:t>щищенный</a:t>
            </a:r>
            <a:r>
              <a:rPr lang="ru-RU" dirty="0" smtClean="0"/>
              <a:t>, н..зревший</a:t>
            </a:r>
          </a:p>
          <a:p>
            <a:r>
              <a:rPr lang="ru-RU" dirty="0" smtClean="0"/>
              <a:t>3) во..хождение, и..</a:t>
            </a:r>
            <a:r>
              <a:rPr lang="ru-RU" dirty="0" err="1" smtClean="0"/>
              <a:t>коренить</a:t>
            </a:r>
            <a:r>
              <a:rPr lang="ru-RU" dirty="0" smtClean="0"/>
              <a:t>, </a:t>
            </a:r>
            <a:r>
              <a:rPr lang="ru-RU" dirty="0" err="1" smtClean="0"/>
              <a:t>бе</a:t>
            </a:r>
            <a:r>
              <a:rPr lang="ru-RU" dirty="0" smtClean="0"/>
              <a:t>..думный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обез</a:t>
            </a:r>
            <a:r>
              <a:rPr lang="ru-RU" dirty="0" smtClean="0"/>
              <a:t>..</a:t>
            </a:r>
            <a:r>
              <a:rPr lang="ru-RU" dirty="0" err="1" smtClean="0"/>
              <a:t>яна</a:t>
            </a:r>
            <a:r>
              <a:rPr lang="ru-RU" dirty="0" smtClean="0"/>
              <a:t>, раз..яренный, </a:t>
            </a:r>
            <a:r>
              <a:rPr lang="ru-RU" dirty="0" err="1" smtClean="0"/>
              <a:t>комп</a:t>
            </a:r>
            <a:r>
              <a:rPr lang="ru-RU" dirty="0" smtClean="0"/>
              <a:t>..</a:t>
            </a:r>
            <a:r>
              <a:rPr lang="ru-RU" dirty="0" err="1" smtClean="0"/>
              <a:t>ютер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err="1" smtClean="0"/>
              <a:t>бе</a:t>
            </a:r>
            <a:r>
              <a:rPr lang="ru-RU" dirty="0" smtClean="0"/>
              <a:t>..</a:t>
            </a:r>
            <a:r>
              <a:rPr lang="ru-RU" dirty="0" err="1" smtClean="0"/>
              <a:t>рассудный</a:t>
            </a:r>
            <a:r>
              <a:rPr lang="ru-RU" dirty="0" smtClean="0"/>
              <a:t>, во..становить, </a:t>
            </a:r>
            <a:r>
              <a:rPr lang="ru-RU" dirty="0" err="1" smtClean="0"/>
              <a:t>бе</a:t>
            </a:r>
            <a:r>
              <a:rPr lang="ru-RU" dirty="0" smtClean="0"/>
              <a:t>..донный</a:t>
            </a:r>
          </a:p>
          <a:p>
            <a:r>
              <a:rPr lang="ru-RU" dirty="0" smtClean="0"/>
              <a:t>2) сверх..</a:t>
            </a:r>
            <a:r>
              <a:rPr lang="ru-RU" dirty="0" err="1" smtClean="0"/>
              <a:t>нтересная</a:t>
            </a:r>
            <a:r>
              <a:rPr lang="ru-RU" dirty="0" smtClean="0"/>
              <a:t>, по..</a:t>
            </a:r>
            <a:r>
              <a:rPr lang="ru-RU" dirty="0" err="1" smtClean="0"/>
              <a:t>ск</a:t>
            </a:r>
            <a:r>
              <a:rPr lang="ru-RU" dirty="0" smtClean="0"/>
              <a:t>, меж..</a:t>
            </a:r>
            <a:r>
              <a:rPr lang="ru-RU" dirty="0" err="1" smtClean="0"/>
              <a:t>нститутский</a:t>
            </a:r>
            <a:endParaRPr lang="ru-RU" dirty="0" smtClean="0"/>
          </a:p>
          <a:p>
            <a:r>
              <a:rPr lang="ru-RU" dirty="0" smtClean="0"/>
              <a:t>3) пр..</a:t>
            </a:r>
            <a:r>
              <a:rPr lang="ru-RU" dirty="0" err="1" smtClean="0"/>
              <a:t>влекательность</a:t>
            </a:r>
            <a:r>
              <a:rPr lang="ru-RU" dirty="0" smtClean="0"/>
              <a:t>, пр..</a:t>
            </a:r>
            <a:r>
              <a:rPr lang="ru-RU" dirty="0" err="1" smtClean="0"/>
              <a:t>слушиваясь</a:t>
            </a:r>
            <a:r>
              <a:rPr lang="ru-RU" dirty="0" smtClean="0"/>
              <a:t>, пр..подавать</a:t>
            </a:r>
          </a:p>
          <a:p>
            <a:r>
              <a:rPr lang="ru-RU" dirty="0" smtClean="0"/>
              <a:t>4) с..</a:t>
            </a:r>
            <a:r>
              <a:rPr lang="ru-RU" dirty="0" err="1" smtClean="0"/>
              <a:t>трудник</a:t>
            </a:r>
            <a:r>
              <a:rPr lang="ru-RU" dirty="0" smtClean="0"/>
              <a:t>, н..стольный, в..круг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и..</a:t>
            </a:r>
            <a:r>
              <a:rPr lang="ru-RU" dirty="0" err="1" smtClean="0"/>
              <a:t>подлобья</a:t>
            </a:r>
            <a:r>
              <a:rPr lang="ru-RU" dirty="0" smtClean="0"/>
              <a:t>, </a:t>
            </a:r>
            <a:r>
              <a:rPr lang="ru-RU" dirty="0" err="1" smtClean="0"/>
              <a:t>ра</a:t>
            </a:r>
            <a:r>
              <a:rPr lang="ru-RU" dirty="0" smtClean="0"/>
              <a:t>..</a:t>
            </a:r>
            <a:r>
              <a:rPr lang="ru-RU" dirty="0" err="1" smtClean="0"/>
              <a:t>мечтался</a:t>
            </a:r>
            <a:r>
              <a:rPr lang="ru-RU" dirty="0" smtClean="0"/>
              <a:t>, </a:t>
            </a:r>
            <a:r>
              <a:rPr lang="ru-RU" dirty="0" err="1" smtClean="0"/>
              <a:t>ра</a:t>
            </a:r>
            <a:r>
              <a:rPr lang="ru-RU" dirty="0" smtClean="0"/>
              <a:t>..жаловать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грузопод</a:t>
            </a:r>
            <a:r>
              <a:rPr lang="ru-RU" dirty="0" smtClean="0"/>
              <a:t>..</a:t>
            </a:r>
            <a:r>
              <a:rPr lang="ru-RU" dirty="0" err="1" smtClean="0"/>
              <a:t>емник</a:t>
            </a:r>
            <a:r>
              <a:rPr lang="ru-RU" dirty="0" smtClean="0"/>
              <a:t>, раз..</a:t>
            </a:r>
            <a:r>
              <a:rPr lang="ru-RU" dirty="0" err="1" smtClean="0"/>
              <a:t>яснять</a:t>
            </a:r>
            <a:r>
              <a:rPr lang="ru-RU" dirty="0" smtClean="0"/>
              <a:t>, в..юга</a:t>
            </a:r>
          </a:p>
          <a:p>
            <a:r>
              <a:rPr lang="ru-RU" dirty="0" smtClean="0"/>
              <a:t>3) с..</a:t>
            </a:r>
            <a:r>
              <a:rPr lang="ru-RU" dirty="0" err="1" smtClean="0"/>
              <a:t>змала</a:t>
            </a:r>
            <a:r>
              <a:rPr lang="ru-RU" dirty="0" smtClean="0"/>
              <a:t>, спорт..игра, без..</a:t>
            </a:r>
            <a:r>
              <a:rPr lang="ru-RU" dirty="0" err="1" smtClean="0"/>
              <a:t>дейный</a:t>
            </a:r>
            <a:endParaRPr lang="ru-RU" dirty="0" smtClean="0"/>
          </a:p>
          <a:p>
            <a:r>
              <a:rPr lang="ru-RU" dirty="0" smtClean="0"/>
              <a:t>4) пр..мудрый, пр..</a:t>
            </a:r>
            <a:r>
              <a:rPr lang="ru-RU" dirty="0" err="1" smtClean="0"/>
              <a:t>ступление</a:t>
            </a:r>
            <a:r>
              <a:rPr lang="ru-RU" dirty="0" smtClean="0"/>
              <a:t>, пр..неприятный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err="1" smtClean="0"/>
              <a:t>бе</a:t>
            </a:r>
            <a:r>
              <a:rPr lang="ru-RU" dirty="0" smtClean="0"/>
              <a:t>..возвратный, и..</a:t>
            </a:r>
            <a:r>
              <a:rPr lang="ru-RU" dirty="0" err="1" smtClean="0"/>
              <a:t>меритель</a:t>
            </a:r>
            <a:r>
              <a:rPr lang="ru-RU" dirty="0" smtClean="0"/>
              <a:t>, и..</a:t>
            </a:r>
            <a:r>
              <a:rPr lang="ru-RU" dirty="0" err="1" smtClean="0"/>
              <a:t>давна</a:t>
            </a:r>
            <a:endParaRPr lang="ru-RU" dirty="0" smtClean="0"/>
          </a:p>
          <a:p>
            <a:r>
              <a:rPr lang="ru-RU" dirty="0" smtClean="0"/>
              <a:t>2) спорт..</a:t>
            </a:r>
            <a:r>
              <a:rPr lang="ru-RU" dirty="0" err="1" smtClean="0"/>
              <a:t>нвентарь</a:t>
            </a:r>
            <a:r>
              <a:rPr lang="ru-RU" dirty="0" smtClean="0"/>
              <a:t>, контр..</a:t>
            </a:r>
            <a:r>
              <a:rPr lang="ru-RU" dirty="0" err="1" smtClean="0"/>
              <a:t>гра</a:t>
            </a:r>
            <a:r>
              <a:rPr lang="ru-RU" dirty="0" smtClean="0"/>
              <a:t>, </a:t>
            </a:r>
            <a:r>
              <a:rPr lang="ru-RU" dirty="0" err="1" smtClean="0"/>
              <a:t>небез</a:t>
            </a:r>
            <a:r>
              <a:rPr lang="ru-RU" dirty="0" smtClean="0"/>
              <a:t>..</a:t>
            </a:r>
            <a:r>
              <a:rPr lang="ru-RU" dirty="0" err="1" smtClean="0"/>
              <a:t>звестный</a:t>
            </a:r>
            <a:endParaRPr lang="ru-RU" dirty="0" smtClean="0"/>
          </a:p>
          <a:p>
            <a:r>
              <a:rPr lang="ru-RU" dirty="0" smtClean="0"/>
              <a:t>3) </a:t>
            </a:r>
            <a:r>
              <a:rPr lang="ru-RU" dirty="0" err="1" smtClean="0"/>
              <a:t>необ</a:t>
            </a:r>
            <a:r>
              <a:rPr lang="ru-RU" dirty="0" smtClean="0"/>
              <a:t>..</a:t>
            </a:r>
            <a:r>
              <a:rPr lang="ru-RU" dirty="0" err="1" smtClean="0"/>
              <a:t>ятный</a:t>
            </a:r>
            <a:r>
              <a:rPr lang="ru-RU" dirty="0" smtClean="0"/>
              <a:t>, </a:t>
            </a:r>
            <a:r>
              <a:rPr lang="ru-RU" dirty="0" err="1" smtClean="0"/>
              <a:t>компан</a:t>
            </a:r>
            <a:r>
              <a:rPr lang="ru-RU" dirty="0" smtClean="0"/>
              <a:t>..он, с..ёжиться</a:t>
            </a:r>
          </a:p>
          <a:p>
            <a:r>
              <a:rPr lang="ru-RU" dirty="0" smtClean="0"/>
              <a:t>4) пр..одолеть, пр..</a:t>
            </a:r>
            <a:r>
              <a:rPr lang="ru-RU" dirty="0" err="1" smtClean="0"/>
              <a:t>лежный</a:t>
            </a:r>
            <a:r>
              <a:rPr lang="ru-RU" dirty="0" smtClean="0"/>
              <a:t>, пр..беречь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под..</a:t>
            </a:r>
            <a:r>
              <a:rPr lang="ru-RU" dirty="0" err="1" smtClean="0"/>
              <a:t>тожить</a:t>
            </a:r>
            <a:r>
              <a:rPr lang="ru-RU" dirty="0" smtClean="0"/>
              <a:t>, </a:t>
            </a:r>
            <a:r>
              <a:rPr lang="ru-RU" dirty="0" err="1" smtClean="0"/>
              <a:t>дез</a:t>
            </a:r>
            <a:r>
              <a:rPr lang="ru-RU" dirty="0" smtClean="0"/>
              <a:t>..</a:t>
            </a:r>
            <a:r>
              <a:rPr lang="ru-RU" dirty="0" err="1" smtClean="0"/>
              <a:t>нформация</a:t>
            </a:r>
            <a:r>
              <a:rPr lang="ru-RU" dirty="0" smtClean="0"/>
              <a:t>, роз..</a:t>
            </a:r>
            <a:r>
              <a:rPr lang="ru-RU" dirty="0" err="1" smtClean="0"/>
              <a:t>ск</a:t>
            </a:r>
            <a:endParaRPr lang="ru-RU" dirty="0" smtClean="0"/>
          </a:p>
          <a:p>
            <a:r>
              <a:rPr lang="ru-RU" dirty="0" smtClean="0"/>
              <a:t>2) пр..</a:t>
            </a:r>
            <a:r>
              <a:rPr lang="ru-RU" dirty="0" err="1" smtClean="0"/>
              <a:t>словутый</a:t>
            </a:r>
            <a:r>
              <a:rPr lang="ru-RU" dirty="0" smtClean="0"/>
              <a:t>, пр..</a:t>
            </a:r>
            <a:r>
              <a:rPr lang="ru-RU" dirty="0" err="1" smtClean="0"/>
              <a:t>стижный</a:t>
            </a:r>
            <a:r>
              <a:rPr lang="ru-RU" dirty="0" smtClean="0"/>
              <a:t>, пр..чёска</a:t>
            </a:r>
          </a:p>
          <a:p>
            <a:r>
              <a:rPr lang="ru-RU" dirty="0" smtClean="0"/>
              <a:t>3) из..ять, двух..ярусный,  пред..явить</a:t>
            </a:r>
          </a:p>
          <a:p>
            <a:r>
              <a:rPr lang="ru-RU" dirty="0" smtClean="0"/>
              <a:t>4) во..</a:t>
            </a:r>
            <a:r>
              <a:rPr lang="ru-RU" dirty="0" err="1" smtClean="0"/>
              <a:t>певающий</a:t>
            </a:r>
            <a:r>
              <a:rPr lang="ru-RU" dirty="0" smtClean="0"/>
              <a:t>, обе..</a:t>
            </a:r>
            <a:r>
              <a:rPr lang="ru-RU" dirty="0" err="1" smtClean="0"/>
              <a:t>доленный</a:t>
            </a:r>
            <a:r>
              <a:rPr lang="ru-RU" dirty="0" smtClean="0"/>
              <a:t>, не..держанный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Приставки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 </a:t>
            </a:r>
            <a:r>
              <a:rPr lang="ru-RU" i="1" dirty="0" smtClean="0"/>
              <a:t>З и С: перед звонкими пиши З, перед глухими – С</a:t>
            </a:r>
          </a:p>
          <a:p>
            <a:r>
              <a:rPr lang="ru-RU" i="1" dirty="0" smtClean="0"/>
              <a:t>При -:присоединение, приближение, неполное действие, близость расположения</a:t>
            </a:r>
          </a:p>
          <a:p>
            <a:r>
              <a:rPr lang="ru-RU" i="1" dirty="0" smtClean="0"/>
              <a:t>Пре -: равна по значению слову очень или приставке пере-</a:t>
            </a:r>
          </a:p>
          <a:p>
            <a:r>
              <a:rPr lang="ru-RU" dirty="0" smtClean="0"/>
              <a:t>После приставок на </a:t>
            </a:r>
            <a:r>
              <a:rPr lang="ru-RU" dirty="0" err="1" smtClean="0"/>
              <a:t>согл</a:t>
            </a:r>
            <a:r>
              <a:rPr lang="ru-RU" dirty="0" smtClean="0"/>
              <a:t>. начальный</a:t>
            </a:r>
            <a:r>
              <a:rPr lang="ru-RU" i="1" dirty="0" smtClean="0"/>
              <a:t> И в слове меняется на Ы (</a:t>
            </a:r>
            <a:r>
              <a:rPr lang="ru-RU" i="1" dirty="0" err="1" smtClean="0"/>
              <a:t>безЫдейный</a:t>
            </a:r>
            <a:r>
              <a:rPr lang="ru-RU" i="1" dirty="0" smtClean="0"/>
              <a:t>), замена не происходит после МЕЖ-, СВЕРХ-, ДЕЗ-, КОНТР-, СУБ-, ПАН-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Подготовка к ЕГЭ </vt:lpstr>
      <vt:lpstr> В каком ряду во всех трех словах пропущена одна и та же буква? </vt:lpstr>
      <vt:lpstr>Слайд 3</vt:lpstr>
      <vt:lpstr>Слайд 4</vt:lpstr>
      <vt:lpstr>Слайд 5</vt:lpstr>
      <vt:lpstr>Слайд 6</vt:lpstr>
      <vt:lpstr>Приставки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</dc:title>
  <dc:creator>User</dc:creator>
  <cp:lastModifiedBy>User</cp:lastModifiedBy>
  <cp:revision>1</cp:revision>
  <dcterms:created xsi:type="dcterms:W3CDTF">2013-04-07T18:13:16Z</dcterms:created>
  <dcterms:modified xsi:type="dcterms:W3CDTF">2013-04-07T18:17:27Z</dcterms:modified>
</cp:coreProperties>
</file>