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Пдготовка</a:t>
            </a:r>
            <a:r>
              <a:rPr lang="ru-RU" dirty="0" smtClean="0"/>
              <a:t> к ЕГЭ </a:t>
            </a:r>
            <a:br>
              <a:rPr lang="ru-RU" dirty="0" smtClean="0"/>
            </a:br>
            <a:r>
              <a:rPr lang="ru-RU" dirty="0" smtClean="0"/>
              <a:t>по русскому языку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 17, 18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Правописание суффиксов</a:t>
            </a:r>
            <a:br>
              <a:rPr lang="ru-RU" dirty="0" smtClean="0"/>
            </a:br>
            <a:r>
              <a:rPr lang="ru-RU" dirty="0" smtClean="0"/>
              <a:t>Правописание НЕ, НИ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каком варианте ответа указаны все слова, где пропущена буква 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А. </a:t>
            </a:r>
            <a:r>
              <a:rPr lang="ru-RU" dirty="0" err="1" smtClean="0"/>
              <a:t>взлеле</a:t>
            </a:r>
            <a:r>
              <a:rPr lang="ru-RU" dirty="0" smtClean="0"/>
              <a:t>..</a:t>
            </a:r>
            <a:r>
              <a:rPr lang="ru-RU" dirty="0" err="1" smtClean="0"/>
              <a:t>ла</a:t>
            </a:r>
            <a:endParaRPr lang="ru-RU" dirty="0" smtClean="0"/>
          </a:p>
          <a:p>
            <a:r>
              <a:rPr lang="ru-RU" dirty="0" smtClean="0"/>
              <a:t>Б. навес..</a:t>
            </a:r>
            <a:r>
              <a:rPr lang="ru-RU" dirty="0" err="1" smtClean="0"/>
              <a:t>ть</a:t>
            </a:r>
            <a:endParaRPr lang="ru-RU" dirty="0" smtClean="0"/>
          </a:p>
          <a:p>
            <a:r>
              <a:rPr lang="ru-RU" dirty="0" smtClean="0"/>
              <a:t>В. </a:t>
            </a:r>
            <a:r>
              <a:rPr lang="ru-RU" dirty="0" err="1" smtClean="0"/>
              <a:t>обманч</a:t>
            </a:r>
            <a:r>
              <a:rPr lang="ru-RU" dirty="0" smtClean="0"/>
              <a:t>..вый</a:t>
            </a:r>
          </a:p>
          <a:p>
            <a:r>
              <a:rPr lang="ru-RU" dirty="0" smtClean="0"/>
              <a:t>Г. </a:t>
            </a:r>
            <a:r>
              <a:rPr lang="ru-RU" dirty="0" err="1" smtClean="0"/>
              <a:t>уничтож</a:t>
            </a:r>
            <a:r>
              <a:rPr lang="ru-RU" dirty="0" smtClean="0"/>
              <a:t>..</a:t>
            </a:r>
            <a:r>
              <a:rPr lang="ru-RU" dirty="0" err="1" smtClean="0"/>
              <a:t>нный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1) А, Б, Г     2) А,Б, В     3) Б,В     4)А,В,Г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каком варианте ответа указаны все слова, где пропущена буква 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А. разве..</a:t>
            </a:r>
            <a:r>
              <a:rPr lang="ru-RU" dirty="0" err="1" smtClean="0"/>
              <a:t>лся</a:t>
            </a:r>
            <a:r>
              <a:rPr lang="ru-RU" dirty="0" smtClean="0"/>
              <a:t> (по ветру)</a:t>
            </a:r>
          </a:p>
          <a:p>
            <a:r>
              <a:rPr lang="ru-RU" dirty="0" smtClean="0"/>
              <a:t>Б. </a:t>
            </a:r>
            <a:r>
              <a:rPr lang="ru-RU" dirty="0" err="1" smtClean="0"/>
              <a:t>ускор</a:t>
            </a:r>
            <a:r>
              <a:rPr lang="ru-RU" dirty="0" smtClean="0"/>
              <a:t>..</a:t>
            </a:r>
            <a:r>
              <a:rPr lang="ru-RU" dirty="0" err="1" smtClean="0"/>
              <a:t>вшийся</a:t>
            </a:r>
            <a:endParaRPr lang="ru-RU" dirty="0" smtClean="0"/>
          </a:p>
          <a:p>
            <a:r>
              <a:rPr lang="ru-RU" dirty="0" smtClean="0"/>
              <a:t>В. </a:t>
            </a:r>
            <a:r>
              <a:rPr lang="ru-RU" dirty="0" err="1" smtClean="0"/>
              <a:t>эмал</a:t>
            </a:r>
            <a:r>
              <a:rPr lang="ru-RU" dirty="0" smtClean="0"/>
              <a:t>..вый</a:t>
            </a:r>
          </a:p>
          <a:p>
            <a:r>
              <a:rPr lang="ru-RU" dirty="0" smtClean="0"/>
              <a:t>Г. </a:t>
            </a:r>
            <a:r>
              <a:rPr lang="ru-RU" dirty="0" err="1" smtClean="0"/>
              <a:t>сбивч</a:t>
            </a:r>
            <a:r>
              <a:rPr lang="ru-RU" dirty="0" smtClean="0"/>
              <a:t>..вый</a:t>
            </a:r>
          </a:p>
          <a:p>
            <a:endParaRPr lang="ru-RU" dirty="0" smtClean="0"/>
          </a:p>
          <a:p>
            <a:r>
              <a:rPr lang="ru-RU" dirty="0" smtClean="0"/>
              <a:t>1) А,Б,Г     2) А,Б,В     3) Б,Г     4) А,В,Г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каком варианте ответа указаны все слова, где пропущена буква 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А. </a:t>
            </a:r>
            <a:r>
              <a:rPr lang="ru-RU" dirty="0" err="1" smtClean="0"/>
              <a:t>допраш</a:t>
            </a:r>
            <a:r>
              <a:rPr lang="ru-RU" dirty="0" smtClean="0"/>
              <a:t>..</a:t>
            </a:r>
            <a:r>
              <a:rPr lang="ru-RU" dirty="0" err="1" smtClean="0"/>
              <a:t>вать</a:t>
            </a:r>
            <a:endParaRPr lang="ru-RU" dirty="0" smtClean="0"/>
          </a:p>
          <a:p>
            <a:r>
              <a:rPr lang="ru-RU" dirty="0" smtClean="0"/>
              <a:t>Б. буш..вала</a:t>
            </a:r>
          </a:p>
          <a:p>
            <a:r>
              <a:rPr lang="ru-RU" dirty="0" smtClean="0"/>
              <a:t>В. </a:t>
            </a:r>
            <a:r>
              <a:rPr lang="ru-RU" dirty="0" err="1" smtClean="0"/>
              <a:t>изменч</a:t>
            </a:r>
            <a:r>
              <a:rPr lang="ru-RU" dirty="0" smtClean="0"/>
              <a:t>..вый</a:t>
            </a:r>
          </a:p>
          <a:p>
            <a:r>
              <a:rPr lang="ru-RU" dirty="0" smtClean="0"/>
              <a:t>Г. </a:t>
            </a:r>
            <a:r>
              <a:rPr lang="ru-RU" dirty="0" err="1" smtClean="0"/>
              <a:t>находч</a:t>
            </a:r>
            <a:r>
              <a:rPr lang="ru-RU" dirty="0" smtClean="0"/>
              <a:t>..вый</a:t>
            </a:r>
          </a:p>
          <a:p>
            <a:endParaRPr lang="ru-RU" dirty="0" smtClean="0"/>
          </a:p>
          <a:p>
            <a:r>
              <a:rPr lang="ru-RU" dirty="0" smtClean="0"/>
              <a:t>1) А,Б,Г    2) А,Б,В    3) В,Г    4) А,В,Г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А. </a:t>
            </a:r>
            <a:r>
              <a:rPr lang="ru-RU" dirty="0" err="1" smtClean="0"/>
              <a:t>допраш</a:t>
            </a:r>
            <a:r>
              <a:rPr lang="ru-RU" dirty="0" smtClean="0"/>
              <a:t>..</a:t>
            </a:r>
            <a:r>
              <a:rPr lang="ru-RU" dirty="0" err="1" smtClean="0"/>
              <a:t>вать</a:t>
            </a:r>
            <a:endParaRPr lang="ru-RU" dirty="0" smtClean="0"/>
          </a:p>
          <a:p>
            <a:r>
              <a:rPr lang="ru-RU" dirty="0" smtClean="0"/>
              <a:t>Б. корч..</a:t>
            </a:r>
            <a:r>
              <a:rPr lang="ru-RU" dirty="0" err="1" smtClean="0"/>
              <a:t>вать</a:t>
            </a:r>
            <a:endParaRPr lang="ru-RU" dirty="0" smtClean="0"/>
          </a:p>
          <a:p>
            <a:r>
              <a:rPr lang="ru-RU" dirty="0" smtClean="0"/>
              <a:t>В. </a:t>
            </a:r>
            <a:r>
              <a:rPr lang="ru-RU" dirty="0" err="1" smtClean="0"/>
              <a:t>устойч</a:t>
            </a:r>
            <a:r>
              <a:rPr lang="ru-RU" dirty="0" smtClean="0"/>
              <a:t>..вый</a:t>
            </a:r>
          </a:p>
          <a:p>
            <a:r>
              <a:rPr lang="ru-RU" dirty="0" smtClean="0"/>
              <a:t>Г. </a:t>
            </a:r>
            <a:r>
              <a:rPr lang="ru-RU" dirty="0" err="1" smtClean="0"/>
              <a:t>розн</a:t>
            </a:r>
            <a:r>
              <a:rPr lang="ru-RU" dirty="0" smtClean="0"/>
              <a:t>..</a:t>
            </a:r>
            <a:r>
              <a:rPr lang="ru-RU" dirty="0" err="1" smtClean="0"/>
              <a:t>чный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1) А,Б,Г   2) А,Б,В   3)В, Г    4) А,В,Г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каком предложении НЕ со словом пишется раздельно?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Мост через речку в этом году (не) построен.</a:t>
            </a:r>
          </a:p>
          <a:p>
            <a:r>
              <a:rPr lang="ru-RU" dirty="0" smtClean="0"/>
              <a:t>2) Им (не)чем гордиться.</a:t>
            </a:r>
          </a:p>
          <a:p>
            <a:r>
              <a:rPr lang="ru-RU" dirty="0" smtClean="0"/>
              <a:t>3) Обладать (не) дюжинной силой.</a:t>
            </a:r>
          </a:p>
          <a:p>
            <a:r>
              <a:rPr lang="ru-RU" dirty="0" smtClean="0"/>
              <a:t>4) Мы проезжали мимо (не)широкой горной речки.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 smtClean="0"/>
              <a:t>каком варианте ответа </a:t>
            </a:r>
            <a:r>
              <a:rPr lang="ru-RU" sz="3600" dirty="0" smtClean="0"/>
              <a:t>правильно </a:t>
            </a:r>
            <a:r>
              <a:rPr lang="ru-RU" sz="3600" dirty="0" smtClean="0"/>
              <a:t>указаны все цифры, на месте которых пишется буква 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 этой картины Айвазовский </a:t>
            </a:r>
            <a:r>
              <a:rPr lang="ru-RU" dirty="0" err="1" smtClean="0"/>
              <a:t>н</a:t>
            </a:r>
            <a:r>
              <a:rPr lang="ru-RU" dirty="0" smtClean="0"/>
              <a:t>(1) раз писал морские бури, но </a:t>
            </a:r>
            <a:r>
              <a:rPr lang="ru-RU" dirty="0" err="1" smtClean="0"/>
              <a:t>н</a:t>
            </a:r>
            <a:r>
              <a:rPr lang="ru-RU" dirty="0" smtClean="0"/>
              <a:t>(2)когда </a:t>
            </a:r>
            <a:r>
              <a:rPr lang="ru-RU" dirty="0" err="1" smtClean="0"/>
              <a:t>н</a:t>
            </a:r>
            <a:r>
              <a:rPr lang="ru-RU" dirty="0" smtClean="0"/>
              <a:t>(3)удавалось ему создать столь грандиозное полотно </a:t>
            </a:r>
            <a:r>
              <a:rPr lang="ru-RU" dirty="0" err="1" smtClean="0"/>
              <a:t>н</a:t>
            </a:r>
            <a:r>
              <a:rPr lang="ru-RU" dirty="0" smtClean="0"/>
              <a:t>(4) по размеру, </a:t>
            </a:r>
            <a:r>
              <a:rPr lang="ru-RU" dirty="0" err="1" smtClean="0"/>
              <a:t>н</a:t>
            </a:r>
            <a:r>
              <a:rPr lang="ru-RU" dirty="0" smtClean="0"/>
              <a:t>(5) по впечатлению, которое картина </a:t>
            </a:r>
            <a:r>
              <a:rPr lang="ru-RU" dirty="0" err="1" smtClean="0"/>
              <a:t>роизводила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1) 1,3    2) 2,4     3) 3     4)2,4,5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каком предложении НЕ со словами пишется раздельно?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dirty="0" smtClean="0"/>
              <a:t>(Не) ясная речь – мутное зеркало.</a:t>
            </a:r>
          </a:p>
          <a:p>
            <a:r>
              <a:rPr lang="ru-RU" dirty="0" smtClean="0"/>
              <a:t>2) Дождь хлынул на нас (не)укротимым потоком.</a:t>
            </a:r>
          </a:p>
          <a:p>
            <a:r>
              <a:rPr lang="ru-RU" dirty="0" smtClean="0"/>
              <a:t>3) И скучно, и грустно, и (не)кому руку подать.</a:t>
            </a:r>
          </a:p>
          <a:p>
            <a:r>
              <a:rPr lang="ru-RU" dirty="0" smtClean="0"/>
              <a:t>4) Портрет еще (не)окончен, но слава о талантливом художнике облетела город.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Пдготовка к ЕГЭ  по русскому языку  А 17, 18  Правописание суффиксов Правописание НЕ, НИ </vt:lpstr>
      <vt:lpstr> В каком варианте ответа указаны все слова, где пропущена буква И </vt:lpstr>
      <vt:lpstr> В каком варианте ответа указаны все слова, где пропущена буква И </vt:lpstr>
      <vt:lpstr> В каком варианте ответа указаны все слова, где пропущена буква И </vt:lpstr>
      <vt:lpstr>Слайд 5</vt:lpstr>
      <vt:lpstr> В каком предложении НЕ со словом пишется раздельно? </vt:lpstr>
      <vt:lpstr> В каком варианте ответа правильно указаны все цифры, на месте которых пишется буква И </vt:lpstr>
      <vt:lpstr> В каком предложении НЕ со словами пишется раздельно?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Пдготовка к ЕГЭ  по русскому языку  А 17, 18  Правописание суффиксов Правописание НЕ, НИ </dc:title>
  <dc:creator>User</dc:creator>
  <cp:lastModifiedBy>User</cp:lastModifiedBy>
  <cp:revision>1</cp:revision>
  <dcterms:created xsi:type="dcterms:W3CDTF">2013-04-07T18:20:25Z</dcterms:created>
  <dcterms:modified xsi:type="dcterms:W3CDTF">2013-04-07T18:27:25Z</dcterms:modified>
</cp:coreProperties>
</file>