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7F2E7-A1A7-4D4A-9C6A-D9F9BCF05D25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0B726-EFD6-493E-A400-ABEBFD910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0B726-EFD6-493E-A400-ABEBFD9106B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homegate.ru/user/white-bear/post/1557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История вакцинации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Презентация к классному часу</a:t>
            </a:r>
          </a:p>
          <a:p>
            <a:r>
              <a:rPr lang="ru-RU" dirty="0" smtClean="0"/>
              <a:t>Подготовлена Гончаренко Н.М., </a:t>
            </a:r>
          </a:p>
          <a:p>
            <a:r>
              <a:rPr lang="ru-RU" dirty="0" err="1" smtClean="0"/>
              <a:t>кл</a:t>
            </a:r>
            <a:r>
              <a:rPr lang="ru-RU" dirty="0" smtClean="0"/>
              <a:t>. руководителем 8 А </a:t>
            </a:r>
            <a:r>
              <a:rPr lang="ru-RU" dirty="0" err="1" smtClean="0"/>
              <a:t>кл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 ним относят </a:t>
            </a:r>
            <a:r>
              <a:rPr lang="ru-RU" b="1" dirty="0" err="1" smtClean="0"/>
              <a:t>рекомбинантные</a:t>
            </a:r>
            <a:r>
              <a:rPr lang="ru-RU" b="1" dirty="0" smtClean="0"/>
              <a:t> вакцины против гепатита В</a:t>
            </a:r>
            <a:r>
              <a:rPr lang="ru-RU" dirty="0" smtClean="0"/>
              <a:t>, синтетические — на основе носителя </a:t>
            </a:r>
            <a:r>
              <a:rPr lang="ru-RU" dirty="0" err="1" smtClean="0"/>
              <a:t>полиоксидония</a:t>
            </a:r>
            <a:r>
              <a:rPr lang="ru-RU" dirty="0" smtClean="0"/>
              <a:t> (против гриппа), </a:t>
            </a:r>
            <a:r>
              <a:rPr lang="ru-RU" dirty="0" err="1" smtClean="0"/>
              <a:t>субъединичные</a:t>
            </a:r>
            <a:r>
              <a:rPr lang="ru-RU" dirty="0" smtClean="0"/>
              <a:t>, расщепленные </a:t>
            </a:r>
            <a:r>
              <a:rPr lang="ru-RU" dirty="0" err="1" smtClean="0"/>
              <a:t>сплит-вакцины</a:t>
            </a:r>
            <a:r>
              <a:rPr lang="ru-RU" dirty="0" smtClean="0"/>
              <a:t> против гриппа, конъюгированные полисахаридные против </a:t>
            </a:r>
            <a:r>
              <a:rPr lang="ru-RU" dirty="0" err="1" smtClean="0"/>
              <a:t>гемофильной</a:t>
            </a:r>
            <a:r>
              <a:rPr lang="ru-RU" dirty="0" smtClean="0"/>
              <a:t> инфекции, полисахаридные против </a:t>
            </a:r>
            <a:r>
              <a:rPr lang="ru-RU" dirty="0" err="1" smtClean="0"/>
              <a:t>пневмо</a:t>
            </a:r>
            <a:r>
              <a:rPr lang="ru-RU" dirty="0" smtClean="0"/>
              <a:t>- и менингококковой инфекций, </a:t>
            </a:r>
            <a:r>
              <a:rPr lang="ru-RU" dirty="0" err="1" smtClean="0"/>
              <a:t>рекомбинантные</a:t>
            </a:r>
            <a:r>
              <a:rPr lang="ru-RU" dirty="0" smtClean="0"/>
              <a:t> векторные против ЦМВ, ДНК-вакцины. На всех этапах известную роль сыграли российские ученые, например Н.Ф. </a:t>
            </a:r>
            <a:r>
              <a:rPr lang="ru-RU" dirty="0" err="1" smtClean="0"/>
              <a:t>Гамалея</a:t>
            </a:r>
            <a:r>
              <a:rPr lang="ru-RU" dirty="0" smtClean="0"/>
              <a:t>, проводивший работу по вакцинации против бешенства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В открытие новых вирусов</a:t>
            </a:r>
            <a:r>
              <a:rPr lang="ru-RU" dirty="0" smtClean="0"/>
              <a:t> внесли свой вклад Д.И. Ивановский, Л.А. Зильбер, работами по вирусному гепатиту известен СП. Боткин. Современные научные исследования под руководством академиков Р.В. Петрова и P.M. </a:t>
            </a:r>
            <a:r>
              <a:rPr lang="ru-RU" dirty="0" err="1" smtClean="0"/>
              <a:t>Хаитова</a:t>
            </a:r>
            <a:r>
              <a:rPr lang="ru-RU" dirty="0" smtClean="0"/>
              <a:t> позволили создать новые принципы конструирования вакцин на основе синтетических носителей. Массовая иммунизация началась с середины XX в. и позволила сохранить миллионы жизней во всем мире. В России, как и в других странах, вакцинацию проводят в соответствии с Национальным календарем, и она является важной государственной задачей. Эффективность программ </a:t>
            </a:r>
            <a:r>
              <a:rPr lang="ru-RU" dirty="0" err="1" smtClean="0"/>
              <a:t>вакцинопрофилактики</a:t>
            </a:r>
            <a:r>
              <a:rPr lang="ru-RU" dirty="0" smtClean="0"/>
              <a:t> подтверждается проведением эпидемиологического надзора за </a:t>
            </a:r>
            <a:r>
              <a:rPr lang="ru-RU" dirty="0" err="1" smtClean="0"/>
              <a:t>вакцинуправляемыми</a:t>
            </a:r>
            <a:r>
              <a:rPr lang="ru-RU" dirty="0" smtClean="0"/>
              <a:t> инфекциями.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всеобщей вакцинации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 настоящему времени в стране </a:t>
            </a:r>
            <a:r>
              <a:rPr lang="ru-RU" b="1" dirty="0" smtClean="0"/>
              <a:t>ликвидированы</a:t>
            </a:r>
            <a:r>
              <a:rPr lang="ru-RU" dirty="0" smtClean="0"/>
              <a:t> такие заболевания, как оспа и полиомиелит; заболеваемость корью и паротитом снижена до единичных случаев. На этом фоне на первый план выходят такие инфекционные заболевания, как грипп, гепатит, ветряная оспа, </a:t>
            </a:r>
            <a:r>
              <a:rPr lang="ru-RU" dirty="0" err="1" smtClean="0"/>
              <a:t>гемофильная</a:t>
            </a:r>
            <a:r>
              <a:rPr lang="ru-RU" dirty="0" smtClean="0"/>
              <a:t> инфекция, </a:t>
            </a:r>
            <a:r>
              <a:rPr lang="ru-RU" dirty="0" err="1" smtClean="0"/>
              <a:t>ротавирусная</a:t>
            </a:r>
            <a:r>
              <a:rPr lang="ru-RU" dirty="0" smtClean="0"/>
              <a:t> и другие инфекции, снижение заболеваемости которыми можно достичь путем </a:t>
            </a:r>
            <a:r>
              <a:rPr lang="ru-RU" dirty="0" err="1" smtClean="0"/>
              <a:t>вакцино-профилактики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Следует отметить, что в России зарегистрированы вакцины против онкогенных </a:t>
            </a:r>
            <a:r>
              <a:rPr lang="ru-RU" dirty="0" err="1" smtClean="0"/>
              <a:t>папилломавирусов</a:t>
            </a:r>
            <a:r>
              <a:rPr lang="ru-RU" dirty="0" smtClean="0"/>
              <a:t> (</a:t>
            </a:r>
            <a:r>
              <a:rPr lang="ru-RU" dirty="0" err="1" smtClean="0"/>
              <a:t>церварикс</a:t>
            </a:r>
            <a:r>
              <a:rPr lang="ru-RU" dirty="0" smtClean="0"/>
              <a:t>, </a:t>
            </a:r>
            <a:r>
              <a:rPr lang="ru-RU" dirty="0" err="1" smtClean="0"/>
              <a:t>гардасил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 иммунопрофилактики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Цель </a:t>
            </a:r>
            <a:r>
              <a:rPr lang="ru-RU" b="1" dirty="0" smtClean="0"/>
              <a:t>иммунопрофилактики</a:t>
            </a:r>
            <a:r>
              <a:rPr lang="ru-RU" dirty="0" smtClean="0"/>
              <a:t> — создание коллективного и индивидуального иммунитета против инфекций, управляемых с помощью вакцин. </a:t>
            </a:r>
            <a:br>
              <a:rPr lang="ru-RU" dirty="0" smtClean="0"/>
            </a:br>
            <a:r>
              <a:rPr lang="ru-RU" dirty="0" smtClean="0"/>
              <a:t>Национальный </a:t>
            </a:r>
            <a:r>
              <a:rPr lang="ru-RU" b="1" dirty="0" smtClean="0"/>
              <a:t>календарь профилактических прививок</a:t>
            </a:r>
            <a:r>
              <a:rPr lang="ru-RU" dirty="0" smtClean="0"/>
              <a:t> предусматривает обязательную вакцинацию против десяти инфекционных заболеваний, начиная с периода новорожденности. В календарь входит вакцинация против туберкулеза, гепатита В, кори, паротита, краснухи, полиомиелита, коклюша, дифтерии, столбняка и (с 2006 г.) против гриппа. С учетом кратности вакцинаций детям до 12 </a:t>
            </a:r>
            <a:r>
              <a:rPr lang="ru-RU" dirty="0" err="1" smtClean="0"/>
              <a:t>мес</a:t>
            </a:r>
            <a:r>
              <a:rPr lang="ru-RU" dirty="0" smtClean="0"/>
              <a:t> проводятся 19 введений антигенов; к 6 годам — 28 введений антигенов вакцин.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Помимо </a:t>
            </a:r>
            <a:r>
              <a:rPr lang="ru-RU" b="1" dirty="0" smtClean="0"/>
              <a:t>календарных вакцин против целого ряда</a:t>
            </a:r>
            <a:r>
              <a:rPr lang="ru-RU" dirty="0" smtClean="0"/>
              <a:t> инфекционных заболеваний, предусматривают вакцинацию по эпидемиологическим показаниям: гепатит А, клещевой энцефалит, бешенство, ветряная оспа, желтая лихорадка и др. Следует отметить, что Национальный календарь в каждой стране имеет свои особенности, но в мире используют примерно одинаковый набор вакцин. Изменения российского календаря происходят регулярно в соответствии с необходимостью влияния на инфекционную заболеваемость населения. Планируют введение в Национальный календарь вакцинации прививок против ветряной оспы, пневмококковой, </a:t>
            </a:r>
            <a:r>
              <a:rPr lang="ru-RU" dirty="0" err="1" smtClean="0"/>
              <a:t>ротавирусной</a:t>
            </a:r>
            <a:r>
              <a:rPr lang="ru-RU" dirty="0" smtClean="0"/>
              <a:t> и </a:t>
            </a:r>
            <a:r>
              <a:rPr lang="ru-RU" dirty="0" err="1" smtClean="0"/>
              <a:t>гемофильной</a:t>
            </a:r>
            <a:r>
              <a:rPr lang="ru-RU" dirty="0" smtClean="0"/>
              <a:t> инфекций.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857364"/>
            <a:ext cx="669125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Будьте здоровы! </a:t>
            </a:r>
          </a:p>
          <a:p>
            <a:pPr algn="ctr"/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u="sng" dirty="0" smtClean="0">
                <a:solidFill>
                  <a:schemeClr val="accent1">
                    <a:lumMod val="75000"/>
                  </a:schemeClr>
                </a:solidFill>
              </a:rPr>
              <a:t>Берегите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 свое здоровье!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s.homegate.ru/file/25376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1293" t="2953" r="3017" b="15846"/>
          <a:stretch>
            <a:fillRect/>
          </a:stretch>
        </p:blipFill>
        <p:spPr bwMode="auto">
          <a:xfrm>
            <a:off x="214282" y="857232"/>
            <a:ext cx="7786742" cy="578744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214290"/>
            <a:ext cx="7771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Вакцинация – средство борьбы с эпидемиями</a:t>
            </a:r>
            <a:endParaRPr lang="ru-RU" sz="2800" dirty="0"/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вакцинация (иммунизация)?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ИММУНИЗАЦИЯ</a:t>
            </a:r>
            <a:r>
              <a:rPr lang="ru-RU" dirty="0" smtClean="0"/>
              <a:t>, создание искусственного ИММУНИТЕТА против болезни. </a:t>
            </a:r>
            <a:r>
              <a:rPr lang="ru-RU" i="1" dirty="0" smtClean="0"/>
              <a:t>Пассивная </a:t>
            </a:r>
            <a:r>
              <a:rPr lang="ru-RU" dirty="0" smtClean="0"/>
              <a:t>иммунизация осуществляется посредством инъекций иммунной сыворотки, содержащей АНТИТЕЛА. </a:t>
            </a:r>
            <a:r>
              <a:rPr lang="ru-RU" i="1" dirty="0" smtClean="0"/>
              <a:t>Активная </a:t>
            </a:r>
            <a:r>
              <a:rPr lang="ru-RU" dirty="0" smtClean="0"/>
              <a:t>иммунизация - это вакцинация мертвыми или ослабленными микроорганизмами для стимуляции выработки соответствующих антител и, таким образом, для формирования стойкого иммунитета.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Первые опыты иммунизации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Предупреждение инфекционных </a:t>
            </a:r>
            <a:r>
              <a:rPr lang="ru-RU" b="1" dirty="0" smtClean="0"/>
              <a:t>заболеваний путем иммунизации</a:t>
            </a:r>
            <a:r>
              <a:rPr lang="ru-RU" dirty="0" smtClean="0"/>
              <a:t> — одно из выдающихся достижений в истории медицины. Использование вакцин для профилактики заболеваний берет свое начало с конца XVIII в. Впервые американский адвокат К. Мате (С. </a:t>
            </a:r>
            <a:r>
              <a:rPr lang="ru-RU" dirty="0" err="1" smtClean="0"/>
              <a:t>Mather</a:t>
            </a:r>
            <a:r>
              <a:rPr lang="ru-RU" dirty="0" smtClean="0"/>
              <a:t>) в 1721 г. после возвращения из Африки сообщил о методе защиты от оспы коренного населения с помощью втирания заразного материала в кожу.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то время медицинская </a:t>
            </a:r>
            <a:r>
              <a:rPr lang="ru-RU" b="1" dirty="0" smtClean="0"/>
              <a:t>общественность</a:t>
            </a:r>
            <a:r>
              <a:rPr lang="ru-RU" dirty="0" smtClean="0"/>
              <a:t> не оценила этот метод как принципиально новый в профилактике заболеваний. Спустя несколько десятилетий в 1796 г. Э. </a:t>
            </a:r>
            <a:r>
              <a:rPr lang="ru-RU" dirty="0" err="1" smtClean="0"/>
              <a:t>Дженнер</a:t>
            </a:r>
            <a:r>
              <a:rPr lang="ru-RU" dirty="0" smtClean="0"/>
              <a:t> (английский врач) использовал подобный метод для защиты от натуральной оспы, а с 1880 г., когда Л. Пастер открыл метод </a:t>
            </a:r>
            <a:r>
              <a:rPr lang="ru-RU" dirty="0" err="1" smtClean="0"/>
              <a:t>аттенуации</a:t>
            </a:r>
            <a:r>
              <a:rPr lang="ru-RU" dirty="0" smtClean="0"/>
              <a:t> микроорганизмов, началась эпоха вакцинации. Идея вакцинации была впервые апробирована с вирусами натуральной оспы и бешенства.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Э. </a:t>
            </a:r>
            <a:r>
              <a:rPr lang="ru-RU" b="1" dirty="0" err="1" smtClean="0"/>
              <a:t>Дженнер</a:t>
            </a:r>
            <a:r>
              <a:rPr lang="ru-RU" b="1" dirty="0" smtClean="0"/>
              <a:t> в Англии</a:t>
            </a:r>
            <a:r>
              <a:rPr lang="ru-RU" dirty="0" smtClean="0"/>
              <a:t> произвел успешную вариоляцию натуральной оспы ребенку. Л. Пастер во Франции осуществил успешную вакцинацию против бешенства. С этого времени в </a:t>
            </a:r>
            <a:r>
              <a:rPr lang="ru-RU" dirty="0" err="1" smtClean="0"/>
              <a:t>вакцинологии</a:t>
            </a:r>
            <a:r>
              <a:rPr lang="ru-RU" dirty="0" smtClean="0"/>
              <a:t> произошли крупные изменения и общество вступило в эру </a:t>
            </a:r>
            <a:r>
              <a:rPr lang="ru-RU" dirty="0" err="1" smtClean="0"/>
              <a:t>вакцинопрофилактики</a:t>
            </a:r>
            <a:r>
              <a:rPr lang="ru-RU" dirty="0" smtClean="0"/>
              <a:t>. Становление массовой иммунизации населения Земли прошло в своем развитии 3 этапа.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вакцинации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Первый этап</a:t>
            </a:r>
            <a:r>
              <a:rPr lang="ru-RU" dirty="0" smtClean="0"/>
              <a:t> (1890-1950 гг.). В этот период с появлением технологии культивирования бактерий стало возможным создание бактериальных вакцин и анатоксинов (против туберкулеза, дифтерии, коклюша, столбняка).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Второй этап</a:t>
            </a:r>
            <a:r>
              <a:rPr lang="ru-RU" dirty="0" smtClean="0"/>
              <a:t> (1950-1970 гг.). В эти годы благодаря появлению технологии культивирования вирусов в культуре ткани были разработаны противовирусные вакцины. В 1949 г. за работы по культивированию вирусов Д. </a:t>
            </a:r>
            <a:r>
              <a:rPr lang="ru-RU" dirty="0" err="1" smtClean="0"/>
              <a:t>Эндерс</a:t>
            </a:r>
            <a:r>
              <a:rPr lang="ru-RU" dirty="0" smtClean="0"/>
              <a:t> (J. </a:t>
            </a:r>
            <a:r>
              <a:rPr lang="ru-RU" dirty="0" err="1" smtClean="0"/>
              <a:t>Enders</a:t>
            </a:r>
            <a:r>
              <a:rPr lang="ru-RU" dirty="0" smtClean="0"/>
              <a:t>), Т. </a:t>
            </a:r>
            <a:r>
              <a:rPr lang="ru-RU" dirty="0" err="1" smtClean="0"/>
              <a:t>Веллер</a:t>
            </a:r>
            <a:r>
              <a:rPr lang="ru-RU" dirty="0" smtClean="0"/>
              <a:t> (Т. </a:t>
            </a:r>
            <a:r>
              <a:rPr lang="ru-RU" dirty="0" err="1" smtClean="0"/>
              <a:t>Weller</a:t>
            </a:r>
            <a:r>
              <a:rPr lang="ru-RU" dirty="0" smtClean="0"/>
              <a:t>), Ф. </a:t>
            </a:r>
            <a:r>
              <a:rPr lang="ru-RU" dirty="0" err="1" smtClean="0"/>
              <a:t>Роббинс</a:t>
            </a:r>
            <a:r>
              <a:rPr lang="ru-RU" dirty="0" smtClean="0"/>
              <a:t> (F. </a:t>
            </a:r>
            <a:r>
              <a:rPr lang="ru-RU" dirty="0" err="1" smtClean="0"/>
              <a:t>Robbins</a:t>
            </a:r>
            <a:r>
              <a:rPr lang="ru-RU" dirty="0" smtClean="0"/>
              <a:t>) получили Нобелевскую премию, и в этот же год была создана убитая вакцина против полиомиелита.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последующие </a:t>
            </a:r>
            <a:r>
              <a:rPr lang="ru-RU" b="1" dirty="0" smtClean="0"/>
              <a:t>годы</a:t>
            </a:r>
            <a:r>
              <a:rPr lang="ru-RU" dirty="0" smtClean="0"/>
              <a:t> почти одновременно появились и начали успешно применяться живые </a:t>
            </a:r>
            <a:r>
              <a:rPr lang="ru-RU" dirty="0" err="1" smtClean="0"/>
              <a:t>цельновирионные</a:t>
            </a:r>
            <a:r>
              <a:rPr lang="ru-RU" dirty="0" smtClean="0"/>
              <a:t> вакцины против полиомиелита, кори, паротита, краснухи, ветряной оспы, желтой лихорадки. - </a:t>
            </a:r>
            <a:r>
              <a:rPr lang="ru-RU" b="1" dirty="0" smtClean="0"/>
              <a:t>Третий этап </a:t>
            </a:r>
            <a:r>
              <a:rPr lang="ru-RU" dirty="0" smtClean="0"/>
              <a:t>(начался в 1970 г. и продолжается до настоящего времени). Этот период характеризуется успехами молекулярной биологии и разработкой новых технологий создания вакцин принципиально нового поколения.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</TotalTime>
  <Words>758</Words>
  <PresentationFormat>Экран (4:3)</PresentationFormat>
  <Paragraphs>26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История вакцинации </vt:lpstr>
      <vt:lpstr>Слайд 2</vt:lpstr>
      <vt:lpstr>Что такое вакцинация (иммунизация)?</vt:lpstr>
      <vt:lpstr>Первые опыты иммунизации</vt:lpstr>
      <vt:lpstr>Слайд 5</vt:lpstr>
      <vt:lpstr>Слайд 6</vt:lpstr>
      <vt:lpstr>Этапы вакцинации</vt:lpstr>
      <vt:lpstr>Слайд 8</vt:lpstr>
      <vt:lpstr>Слайд 9</vt:lpstr>
      <vt:lpstr>Слайд 10</vt:lpstr>
      <vt:lpstr>Слайд 11</vt:lpstr>
      <vt:lpstr>Результаты всеобщей вакцинации</vt:lpstr>
      <vt:lpstr>Цель иммунопрофилактики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вакцинации в России</dc:title>
  <dc:creator>Школа-1</dc:creator>
  <cp:lastModifiedBy>Школа-1</cp:lastModifiedBy>
  <cp:revision>4</cp:revision>
  <dcterms:created xsi:type="dcterms:W3CDTF">2013-05-16T11:12:50Z</dcterms:created>
  <dcterms:modified xsi:type="dcterms:W3CDTF">2013-05-16T11:48:04Z</dcterms:modified>
</cp:coreProperties>
</file>