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1" r:id="rId4"/>
    <p:sldId id="280" r:id="rId5"/>
    <p:sldId id="265" r:id="rId6"/>
    <p:sldId id="264" r:id="rId7"/>
    <p:sldId id="273" r:id="rId8"/>
    <p:sldId id="268" r:id="rId9"/>
    <p:sldId id="269" r:id="rId10"/>
    <p:sldId id="281" r:id="rId11"/>
    <p:sldId id="267" r:id="rId12"/>
    <p:sldId id="261" r:id="rId13"/>
    <p:sldId id="275" r:id="rId14"/>
    <p:sldId id="270" r:id="rId15"/>
    <p:sldId id="276" r:id="rId16"/>
    <p:sldId id="277" r:id="rId17"/>
    <p:sldId id="274" r:id="rId18"/>
    <p:sldId id="263" r:id="rId19"/>
    <p:sldId id="262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62E7-65B7-4D45-B2AC-04BAFC7EA4A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2E9EDC-E0A4-4B68-8F2F-295595344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62E7-65B7-4D45-B2AC-04BAFC7EA4A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9EDC-E0A4-4B68-8F2F-295595344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62E7-65B7-4D45-B2AC-04BAFC7EA4A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9EDC-E0A4-4B68-8F2F-295595344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62E7-65B7-4D45-B2AC-04BAFC7EA4A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2E9EDC-E0A4-4B68-8F2F-295595344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62E7-65B7-4D45-B2AC-04BAFC7EA4A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9EDC-E0A4-4B68-8F2F-295595344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62E7-65B7-4D45-B2AC-04BAFC7EA4A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9EDC-E0A4-4B68-8F2F-295595344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62E7-65B7-4D45-B2AC-04BAFC7EA4A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22E9EDC-E0A4-4B68-8F2F-295595344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62E7-65B7-4D45-B2AC-04BAFC7EA4A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9EDC-E0A4-4B68-8F2F-295595344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62E7-65B7-4D45-B2AC-04BAFC7EA4A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9EDC-E0A4-4B68-8F2F-295595344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62E7-65B7-4D45-B2AC-04BAFC7EA4A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9EDC-E0A4-4B68-8F2F-295595344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62E7-65B7-4D45-B2AC-04BAFC7EA4A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9EDC-E0A4-4B68-8F2F-295595344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6562E7-65B7-4D45-B2AC-04BAFC7EA4A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2E9EDC-E0A4-4B68-8F2F-295595344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9.jpeg"/><Relationship Id="rId7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>
            <a:normAutofit/>
          </a:bodyPr>
          <a:lstStyle/>
          <a:p>
            <a:r>
              <a:rPr lang="ru-RU" sz="8800" dirty="0" smtClean="0"/>
              <a:t>Поле знаний</a:t>
            </a:r>
            <a:endParaRPr lang="ru-RU" sz="8800" dirty="0"/>
          </a:p>
        </p:txBody>
      </p:sp>
      <p:pic>
        <p:nvPicPr>
          <p:cNvPr id="4" name="Рисунок 3" descr="1285877804_0lik.ru_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857364"/>
            <a:ext cx="3810000" cy="3032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то без наз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Кор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428868"/>
            <a:ext cx="3143272" cy="236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ПЁ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571744"/>
            <a:ext cx="2643206" cy="199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Гус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42852"/>
            <a:ext cx="207265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Журавл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0"/>
            <a:ext cx="20717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Куриц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65656" y="0"/>
            <a:ext cx="2078344" cy="223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Сов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74" y="0"/>
            <a:ext cx="2000264" cy="218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лягушка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4689745"/>
            <a:ext cx="2500330" cy="216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kazka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0"/>
            <a:ext cx="9320362" cy="6858000"/>
          </a:xfrm>
          <a:prstGeom prst="rect">
            <a:avLst/>
          </a:prstGeom>
        </p:spPr>
      </p:pic>
      <p:pic>
        <p:nvPicPr>
          <p:cNvPr id="4" name="Picture 4" descr="заяц оранжевый [wallcoo_com]_Lovely_rabbit_Picture_da033011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571480"/>
            <a:ext cx="4148137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заяц белый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143248"/>
            <a:ext cx="3954468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заяц тёмный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214686"/>
            <a:ext cx="3851275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баба яга766058098059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344519220_sestrica-alenushka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2214554"/>
            <a:ext cx="1440691" cy="1449335"/>
          </a:xfrm>
          <a:prstGeom prst="rect">
            <a:avLst/>
          </a:prstGeom>
        </p:spPr>
      </p:pic>
      <p:sp>
        <p:nvSpPr>
          <p:cNvPr id="4" name="Волна 3"/>
          <p:cNvSpPr/>
          <p:nvPr/>
        </p:nvSpPr>
        <p:spPr>
          <a:xfrm rot="19974305">
            <a:off x="2767547" y="4277955"/>
            <a:ext cx="2857520" cy="293592"/>
          </a:xfrm>
          <a:prstGeom prst="wave">
            <a:avLst>
              <a:gd name="adj1" fmla="val 12500"/>
              <a:gd name="adj2" fmla="val 8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 </a:t>
            </a:r>
          </a:p>
        </p:txBody>
      </p:sp>
      <p:pic>
        <p:nvPicPr>
          <p:cNvPr id="39940" name="Picture 4" descr="sсунду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4813"/>
            <a:ext cx="8748712" cy="58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рома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528638"/>
            <a:ext cx="2160587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Бабоч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692150"/>
            <a:ext cx="31670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чаш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286124"/>
            <a:ext cx="316865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доми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4" y="3500438"/>
            <a:ext cx="2495571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 </a:t>
            </a:r>
          </a:p>
        </p:txBody>
      </p:sp>
      <p:pic>
        <p:nvPicPr>
          <p:cNvPr id="39940" name="Picture 4" descr="sсунду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4813"/>
            <a:ext cx="8748712" cy="58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рома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528638"/>
            <a:ext cx="2160587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Бабоч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692150"/>
            <a:ext cx="31670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чаш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286124"/>
            <a:ext cx="316865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доми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4" y="3500438"/>
            <a:ext cx="2495571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44519220_sestrica-alenushk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5" y="0"/>
            <a:ext cx="4572031" cy="6572272"/>
          </a:xfrm>
          <a:prstGeom prst="rect">
            <a:avLst/>
          </a:prstGeom>
        </p:spPr>
      </p:pic>
      <p:pic>
        <p:nvPicPr>
          <p:cNvPr id="3" name="Picture 5" descr="иван царевич1377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0"/>
            <a:ext cx="3857633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4414" y="714356"/>
            <a:ext cx="6057888" cy="121444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«Составь слово»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43372" y="3643314"/>
            <a:ext cx="4351404" cy="1785950"/>
          </a:xfrm>
        </p:spPr>
        <p:txBody>
          <a:bodyPr>
            <a:noAutofit/>
          </a:bodyPr>
          <a:lstStyle/>
          <a:p>
            <a:pPr>
              <a:buFontTx/>
              <a:buNone/>
              <a:defRPr/>
            </a:pPr>
            <a:endParaRPr lang="ru-RU" sz="5400" dirty="0" smtClean="0">
              <a:effectLst/>
            </a:endParaRPr>
          </a:p>
          <a:p>
            <a:pPr algn="ctr">
              <a:buFontTx/>
              <a:buNone/>
              <a:defRPr/>
            </a:pPr>
            <a:r>
              <a:rPr lang="ru-RU" sz="5400" b="1" dirty="0" err="1" smtClean="0">
                <a:solidFill>
                  <a:srgbClr val="FF0000"/>
                </a:solidFill>
              </a:rPr>
              <a:t>Умничка</a:t>
            </a:r>
            <a:r>
              <a:rPr lang="ru-RU" sz="5400" b="1" dirty="0" smtClean="0">
                <a:solidFill>
                  <a:srgbClr val="FF0000"/>
                </a:solidFill>
              </a:rPr>
              <a:t>!</a:t>
            </a:r>
          </a:p>
          <a:p>
            <a:pPr algn="ctr">
              <a:buFontTx/>
              <a:buNone/>
              <a:defRPr/>
            </a:pPr>
            <a:endParaRPr lang="ru-RU" sz="5400" b="1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  <a:defRPr/>
            </a:pPr>
            <a:r>
              <a:rPr lang="ru-RU" sz="5400" b="1" dirty="0" smtClean="0">
                <a:solidFill>
                  <a:srgbClr val="FF0000"/>
                </a:solidFill>
              </a:rPr>
              <a:t>Молодец</a:t>
            </a:r>
            <a:r>
              <a:rPr lang="en-US" sz="5400" b="1" dirty="0" smtClean="0">
                <a:solidFill>
                  <a:srgbClr val="FF0000"/>
                </a:solidFill>
              </a:rPr>
              <a:t>!</a:t>
            </a:r>
            <a:r>
              <a:rPr lang="ru-RU" sz="5400" dirty="0" smtClean="0">
                <a:solidFill>
                  <a:srgbClr val="FF0000"/>
                </a:solidFill>
                <a:effectLst/>
              </a:rPr>
              <a:t> </a:t>
            </a:r>
          </a:p>
        </p:txBody>
      </p:sp>
      <p:pic>
        <p:nvPicPr>
          <p:cNvPr id="4" name="Рисунок 3" descr="1285877804_0lik.ru_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643182"/>
            <a:ext cx="4397594" cy="3500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714356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Как           выполнять            задание: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1928802"/>
            <a:ext cx="70723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/>
              <a:t>Вижу цифру 1.</a:t>
            </a:r>
          </a:p>
          <a:p>
            <a:pPr marL="514350" indent="-514350">
              <a:buAutoNum type="arabicPeriod"/>
            </a:pPr>
            <a:endParaRPr lang="ru-RU" sz="3200" dirty="0" smtClean="0"/>
          </a:p>
          <a:p>
            <a:r>
              <a:rPr lang="ru-RU" sz="3200" dirty="0" smtClean="0"/>
              <a:t>2. Веду глазами по дорожке к букве.</a:t>
            </a:r>
          </a:p>
          <a:p>
            <a:endParaRPr lang="ru-RU" sz="3200" dirty="0" smtClean="0"/>
          </a:p>
          <a:p>
            <a:r>
              <a:rPr lang="ru-RU" sz="3200" dirty="0" smtClean="0"/>
              <a:t>3. Читаю букву.</a:t>
            </a:r>
          </a:p>
          <a:p>
            <a:endParaRPr lang="ru-RU" sz="3200" dirty="0" smtClean="0"/>
          </a:p>
          <a:p>
            <a:r>
              <a:rPr lang="ru-RU" sz="3200" dirty="0" smtClean="0"/>
              <a:t>4. Записываю эту букву в пустую клетку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1285877804_0lik.ru_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290"/>
            <a:ext cx="8092238" cy="6441422"/>
          </a:xfrm>
          <a:prstGeom prst="rect">
            <a:avLst/>
          </a:prstGeom>
        </p:spPr>
      </p:pic>
      <p:pic>
        <p:nvPicPr>
          <p:cNvPr id="2" name="Рисунок 1" descr="1285877804_0lik.ru_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85728"/>
            <a:ext cx="8092238" cy="64414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0"/>
            <a:ext cx="62151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    </a:t>
            </a:r>
            <a:r>
              <a:rPr lang="ru-RU" sz="4800" dirty="0" smtClean="0"/>
              <a:t>Поле знаний</a:t>
            </a:r>
            <a:endParaRPr lang="ru-RU" sz="4800" dirty="0"/>
          </a:p>
        </p:txBody>
      </p:sp>
      <p:pic>
        <p:nvPicPr>
          <p:cNvPr id="4" name="Рисунок 3" descr="cnewspic_420_633b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57421" cy="1768067"/>
          </a:xfrm>
          <a:prstGeom prst="rect">
            <a:avLst/>
          </a:prstGeom>
        </p:spPr>
      </p:pic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357166"/>
            <a:ext cx="1714500" cy="1857388"/>
          </a:xfrm>
          <a:prstGeom prst="rect">
            <a:avLst/>
          </a:prstGeom>
        </p:spPr>
      </p:pic>
      <p:pic>
        <p:nvPicPr>
          <p:cNvPr id="6" name="Рисунок 5" descr="imgprevie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4071942"/>
            <a:ext cx="2357454" cy="2468100"/>
          </a:xfrm>
          <a:prstGeom prst="rect">
            <a:avLst/>
          </a:prstGeom>
        </p:spPr>
      </p:pic>
      <p:pic>
        <p:nvPicPr>
          <p:cNvPr id="7" name="Рисунок 6" descr="i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4714884"/>
            <a:ext cx="2322200" cy="2000256"/>
          </a:xfrm>
          <a:prstGeom prst="rect">
            <a:avLst/>
          </a:prstGeom>
        </p:spPr>
      </p:pic>
      <p:pic>
        <p:nvPicPr>
          <p:cNvPr id="8" name="Рисунок 7" descr="imgpreview (4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5206" y="2428867"/>
            <a:ext cx="1714512" cy="2289319"/>
          </a:xfrm>
          <a:prstGeom prst="rect">
            <a:avLst/>
          </a:prstGeom>
        </p:spPr>
      </p:pic>
      <p:sp>
        <p:nvSpPr>
          <p:cNvPr id="11" name="Управляющая кнопка: справка 10">
            <a:hlinkClick r:id="" action="ppaction://noaction" highlightClick="1"/>
          </p:cNvPr>
          <p:cNvSpPr/>
          <p:nvPr/>
        </p:nvSpPr>
        <p:spPr>
          <a:xfrm>
            <a:off x="142844" y="4143380"/>
            <a:ext cx="2357454" cy="235745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правка 11">
            <a:hlinkClick r:id="" action="ppaction://noaction" highlightClick="1"/>
          </p:cNvPr>
          <p:cNvSpPr/>
          <p:nvPr/>
        </p:nvSpPr>
        <p:spPr>
          <a:xfrm>
            <a:off x="6643702" y="4714884"/>
            <a:ext cx="2286016" cy="200026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справка 12">
            <a:hlinkClick r:id="" action="ppaction://noaction" highlightClick="1"/>
          </p:cNvPr>
          <p:cNvSpPr/>
          <p:nvPr/>
        </p:nvSpPr>
        <p:spPr>
          <a:xfrm>
            <a:off x="7286644" y="2357430"/>
            <a:ext cx="1714512" cy="22860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справка 13">
            <a:hlinkClick r:id="" action="ppaction://noaction" highlightClick="1"/>
          </p:cNvPr>
          <p:cNvSpPr/>
          <p:nvPr/>
        </p:nvSpPr>
        <p:spPr>
          <a:xfrm>
            <a:off x="7215206" y="357166"/>
            <a:ext cx="1714512" cy="178595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справка 14">
            <a:hlinkClick r:id="" action="ppaction://noaction" highlightClick="1"/>
          </p:cNvPr>
          <p:cNvSpPr/>
          <p:nvPr/>
        </p:nvSpPr>
        <p:spPr>
          <a:xfrm>
            <a:off x="0" y="0"/>
            <a:ext cx="2285984" cy="171448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2071670" y="3071810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143504" y="1071546"/>
            <a:ext cx="2000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хорошо развито у </a:t>
            </a:r>
            <a:r>
              <a:rPr lang="ru-RU" dirty="0" err="1" smtClean="0"/>
              <a:t>человека,который</a:t>
            </a:r>
            <a:r>
              <a:rPr lang="ru-RU" dirty="0" smtClean="0"/>
              <a:t> все примечает?  </a:t>
            </a:r>
            <a:endParaRPr lang="ru-RU" dirty="0"/>
          </a:p>
        </p:txBody>
      </p:sp>
      <p:sp>
        <p:nvSpPr>
          <p:cNvPr id="10" name="Управляющая кнопка: справка 9">
            <a:hlinkClick r:id="" action="ppaction://noaction" highlightClick="1"/>
          </p:cNvPr>
          <p:cNvSpPr/>
          <p:nvPr/>
        </p:nvSpPr>
        <p:spPr>
          <a:xfrm>
            <a:off x="5143504" y="1142984"/>
            <a:ext cx="2071702" cy="157163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2_26_11_2012_12_22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0"/>
            <a:ext cx="2095514" cy="1571636"/>
          </a:xfrm>
          <a:prstGeom prst="rect">
            <a:avLst/>
          </a:prstGeom>
        </p:spPr>
      </p:pic>
      <p:pic>
        <p:nvPicPr>
          <p:cNvPr id="3" name="Рисунок 2" descr="e5a57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571480"/>
            <a:ext cx="2714628" cy="2171702"/>
          </a:xfrm>
          <a:prstGeom prst="rect">
            <a:avLst/>
          </a:prstGeom>
        </p:spPr>
      </p:pic>
      <p:pic>
        <p:nvPicPr>
          <p:cNvPr id="4" name="Рисунок 3" descr="i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3286124"/>
            <a:ext cx="13335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397000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1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3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4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5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6</a:t>
                      </a:r>
                      <a:endParaRPr lang="ru-RU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а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и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е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в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м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err="1" smtClean="0"/>
                        <a:t>н</a:t>
                      </a:r>
                      <a:endParaRPr lang="ru-RU" sz="6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57356" y="2214554"/>
            <a:ext cx="542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Внимание !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1285877804_0lik.ru_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429000"/>
            <a:ext cx="3769371" cy="3000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44519220_sestrica-alenushk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5" y="0"/>
            <a:ext cx="4572031" cy="6572272"/>
          </a:xfrm>
          <a:prstGeom prst="rect">
            <a:avLst/>
          </a:prstGeom>
        </p:spPr>
      </p:pic>
      <p:pic>
        <p:nvPicPr>
          <p:cNvPr id="3" name="Picture 5" descr="иван царевич1377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0"/>
            <a:ext cx="3857633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баба яга 6dbdb1622af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52"/>
            <a:ext cx="4214842" cy="671514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баба яга 6dbdb1622af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4214842" cy="671514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4215723_sestrica.alenushka.i.bratec.ivanushka.0-09-35.7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0"/>
            <a:ext cx="8715437" cy="6411561"/>
          </a:xfrm>
          <a:prstGeom prst="rect">
            <a:avLst/>
          </a:prstGeom>
        </p:spPr>
      </p:pic>
      <p:pic>
        <p:nvPicPr>
          <p:cNvPr id="3" name="Picture 4" descr="заяц оранжевый [wallcoo_com]_Lovely_rabbit_Picture_da033011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518164"/>
            <a:ext cx="1500198" cy="112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kazka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0" y="357166"/>
            <a:ext cx="8811590" cy="61459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3108" y="428605"/>
            <a:ext cx="3500462" cy="83099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           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Задание №2   </a:t>
            </a:r>
          </a:p>
          <a:p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    Заячьи следы.</a:t>
            </a:r>
            <a:endParaRPr lang="ru-RU" sz="24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786322"/>
            <a:ext cx="8215370" cy="12311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endParaRPr lang="ru-RU" dirty="0" smtClean="0">
              <a:solidFill>
                <a:srgbClr val="FFC000"/>
              </a:solidFill>
            </a:endParaRPr>
          </a:p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К П Н Р Т Г Ш  А З А Г Н К В П Р Т Б Д Р Т О Е У А Ы ЯЗ  А Я  Ц Ю О П Р Т Б Л 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572008"/>
            <a:ext cx="8215370" cy="138499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endParaRPr lang="ru-RU" sz="2800" dirty="0" smtClean="0">
              <a:solidFill>
                <a:srgbClr val="FFC000"/>
              </a:solidFill>
            </a:endParaRPr>
          </a:p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К П Н Р Т Г Ш  А З А Г Н К В П Р Т Б Д Р Т О Е У А Ы Я</a:t>
            </a:r>
            <a:r>
              <a:rPr lang="ru-RU" sz="2800" b="1" u="sng" dirty="0" smtClean="0">
                <a:solidFill>
                  <a:srgbClr val="FFFF00"/>
                </a:solidFill>
              </a:rPr>
              <a:t>З  А Я  Ц </a:t>
            </a:r>
            <a:r>
              <a:rPr lang="ru-RU" sz="2800" b="1" dirty="0" smtClean="0">
                <a:solidFill>
                  <a:srgbClr val="FFFF00"/>
                </a:solidFill>
              </a:rPr>
              <a:t>Ю О П Р Т Б Л 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kazka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8811590" cy="6145972"/>
          </a:xfrm>
          <a:prstGeom prst="rect">
            <a:avLst/>
          </a:prstGeom>
        </p:spPr>
      </p:pic>
      <p:pic>
        <p:nvPicPr>
          <p:cNvPr id="4" name="Picture 4" descr="img6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8"/>
            <a:ext cx="1857388" cy="191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img6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500570"/>
            <a:ext cx="1857388" cy="191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img6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500042"/>
            <a:ext cx="184374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img6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3643314"/>
            <a:ext cx="176770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img62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357166"/>
            <a:ext cx="21388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img62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74" y="3357562"/>
            <a:ext cx="1873249" cy="232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img63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12" y="857232"/>
            <a:ext cx="2374901" cy="237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img62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7752" y="4000504"/>
            <a:ext cx="1744662" cy="215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Фото без наз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4" descr="лягушка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689745"/>
            <a:ext cx="2500330" cy="216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Куриц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42852"/>
            <a:ext cx="2078344" cy="223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ПЁ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143116"/>
            <a:ext cx="2643206" cy="192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Гус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142852"/>
            <a:ext cx="207265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Журавл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4714860"/>
            <a:ext cx="20717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Коров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0"/>
            <a:ext cx="3143272" cy="236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Сов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8" y="4500570"/>
            <a:ext cx="2000264" cy="218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288</TotalTime>
  <Words>151</Words>
  <Application>Microsoft Office PowerPoint</Application>
  <PresentationFormat>Экран (4:3)</PresentationFormat>
  <Paragraphs>37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Поле знаний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«Составь слово»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 знаний</dc:title>
  <dc:creator>User</dc:creator>
  <cp:lastModifiedBy>User</cp:lastModifiedBy>
  <cp:revision>30</cp:revision>
  <dcterms:created xsi:type="dcterms:W3CDTF">2013-04-20T16:53:13Z</dcterms:created>
  <dcterms:modified xsi:type="dcterms:W3CDTF">2013-04-21T10:23:23Z</dcterms:modified>
</cp:coreProperties>
</file>