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1" r:id="rId5"/>
    <p:sldId id="262" r:id="rId6"/>
    <p:sldId id="260" r:id="rId7"/>
    <p:sldId id="266" r:id="rId8"/>
    <p:sldId id="258" r:id="rId9"/>
    <p:sldId id="265" r:id="rId10"/>
    <p:sldId id="25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83" autoAdjust="0"/>
    <p:restoredTop sz="86411" autoAdjust="0"/>
  </p:normalViewPr>
  <p:slideViewPr>
    <p:cSldViewPr>
      <p:cViewPr varScale="1">
        <p:scale>
          <a:sx n="75" d="100"/>
          <a:sy n="75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19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928C-0FE4-4829-A242-A6DD6105CEB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06F4-7CEA-4395-98D3-2ECEDCA6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oretro.ru/pic43886.htm" TargetMode="External"/><Relationship Id="rId3" Type="http://schemas.openxmlformats.org/officeDocument/2006/relationships/hyperlink" Target="http://images.yandex.ru/yandsearch?p=9&amp;text=%D0%B3%D0%BE%D1%80%D0%BE%D0%B4%20%D0%A7%D0%B5%D1%80%D0%BD%D1%8C&amp;pos=298&amp;uinfo=sw-1011-sh-600-fw-786-fh-448-pd-1&amp;rpt=simage&amp;img_url=http://www.gorodokk.ru/fotosmall.php?foto=city/Chern_65.jpg&amp;w=200-" TargetMode="External"/><Relationship Id="rId7" Type="http://schemas.openxmlformats.org/officeDocument/2006/relationships/hyperlink" Target="http://ru.wikipedia.org/wiki/%C2%FB%F1%F8%E8%E9_%EB%E8%F2%E5%F0%E0%F2%F3%F0%ED%EE-%F5%F3%E4%EE%E6%E5%F1%F2%E2%E5%ED%ED%FB%E9_%E8%ED%F1%F2%E8%F2%F3%F2-" TargetMode="External"/><Relationship Id="rId2" Type="http://schemas.openxmlformats.org/officeDocument/2006/relationships/hyperlink" Target="http://images.yandex.ru/yandsearch?text=%D0%B3%D0%BE%D1%80%D0%BE%D0%B4%20%D0%A7%D0%B5%D1%80%D0%BD%D1%8C&amp;pos=5&amp;uinfo=sw-1011-sh-600-fw-786-fh-448-pd-1&amp;rpt=simage&amp;img_url=http://www.rusarchives.ru/pik/events/vozn/0817.jpg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2%D1%83%D0%BB%D1%8C%D1%81%D0%BA%D0%B0%D1%8F%20%D0%BE%D0%B1%D0%BB%D0%B0%D1%81%D1%82%D1%8C&amp;pos=44&amp;uinfo=sw-1011-sh-600-fw-786-fh-448-pd-1&amp;rpt=simage&amp;img_url=http://kolyan.net/uploads/posts/2010-01/thumbs/1263696845_b-26074.jpg-" TargetMode="External"/><Relationship Id="rId11" Type="http://schemas.openxmlformats.org/officeDocument/2006/relationships/hyperlink" Target="http://torrent-vip.ru/details.php?id=131883-" TargetMode="External"/><Relationship Id="rId5" Type="http://schemas.openxmlformats.org/officeDocument/2006/relationships/hyperlink" Target="http://infokanal55.ru/news/view/id/9003-" TargetMode="External"/><Relationship Id="rId10" Type="http://schemas.openxmlformats.org/officeDocument/2006/relationships/hyperlink" Target="http://images.yandex.ru/yandsearch?text=%D0%92%D0%B5%D1%80%D0%B0%20%D0%A7%D0%B0%D0%BF%D0%BB%D0%B8%D0%BD%D0%B0&amp;pos=16&amp;uinfo=sw-1011-sh-600-fw-786-fh-448-pd-1&amp;rpt=simage&amp;img_url=http://static-cdn.enaza.ru/resize/secure/e5ff3e2de631a7ccdd43e2fd1fc58d77/crop/240x240/fullsize/f8cf929619d3b7b3bfdbd9d026ead647.jpg-" TargetMode="External"/><Relationship Id="rId4" Type="http://schemas.openxmlformats.org/officeDocument/2006/relationships/hyperlink" Target="http://www.n-sladkov.ru/index.php/skrebicky-" TargetMode="External"/><Relationship Id="rId9" Type="http://schemas.openxmlformats.org/officeDocument/2006/relationships/hyperlink" Target="http://images.yandex.ru/yandsearch?text=%D0%B8%D1%81%D1%82%D0%BE%D1%80%D0%B8%D1%8F%20%D0%9C%D0%BE%D1%81%D0%BA%D0%BE%D0%B2%D1%81%D0%BA%D0%B8%D0%B9%20%D1%83%D0%BD%D0%B8%D0%B2%D0%B5%D1%80%D1%81%D0%B8%D1%82%D0%B5%D1%82%2020%D0%B2&amp;pos=3&amp;rpt=simage&amp;uinfo=sw-1011-sh-600-fw-786-fh-448-pd-1&amp;img_url=http://moscow.clow.ru/information/4/sk46.jpg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ksancher/view/67689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fotki.yandex.ru/users/ksancher/view/67689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6500858" cy="25003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3300"/>
                </a:solidFill>
              </a:rPr>
              <a:t>Скребицкий</a:t>
            </a:r>
            <a:br>
              <a:rPr lang="ru-RU" sz="5400" b="1" dirty="0" smtClean="0">
                <a:solidFill>
                  <a:srgbClr val="993300"/>
                </a:solidFill>
              </a:rPr>
            </a:br>
            <a:r>
              <a:rPr lang="ru-RU" sz="5400" b="1" dirty="0" smtClean="0">
                <a:solidFill>
                  <a:srgbClr val="993300"/>
                </a:solidFill>
              </a:rPr>
              <a:t> </a:t>
            </a:r>
            <a:r>
              <a:rPr lang="ru-RU" sz="5400" b="1" dirty="0">
                <a:solidFill>
                  <a:srgbClr val="993300"/>
                </a:solidFill>
              </a:rPr>
              <a:t>Георгий Алексеевич </a:t>
            </a:r>
            <a:r>
              <a:rPr lang="ru-RU" sz="5400" b="1" dirty="0" smtClean="0">
                <a:solidFill>
                  <a:srgbClr val="993300"/>
                </a:solidFill>
              </a:rPr>
              <a:t> </a:t>
            </a:r>
            <a:endParaRPr lang="ru-RU" sz="5400" b="1" dirty="0">
              <a:solidFill>
                <a:srgbClr val="99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286280" cy="12144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/>
              <a:t>Учитель МБОУ СОШ №1 </a:t>
            </a:r>
          </a:p>
          <a:p>
            <a:r>
              <a:rPr lang="ru-RU" b="1" dirty="0" smtClean="0"/>
              <a:t>г. Михайловки </a:t>
            </a:r>
          </a:p>
          <a:p>
            <a:r>
              <a:rPr lang="ru-RU" b="1" dirty="0" smtClean="0"/>
              <a:t>Волгоградской области </a:t>
            </a:r>
          </a:p>
          <a:p>
            <a:r>
              <a:rPr lang="ru-RU" b="1" dirty="0" smtClean="0"/>
              <a:t>Полякова Светлана Анатольевна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4071966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Единомышленником и литературным соавтором Георгия </a:t>
            </a:r>
            <a:r>
              <a:rPr lang="ru-RU" dirty="0" err="1" smtClean="0"/>
              <a:t>Скребицкого</a:t>
            </a:r>
            <a:r>
              <a:rPr lang="ru-RU" dirty="0" smtClean="0"/>
              <a:t> с конца 1940-х годов стала известная писательница-анималист Вера Чаплина. В своем совместном творчестве они обратились и к самым маленьким читателям – писали для них совсем короткие познавательные рассказы о природе в журнал «</a:t>
            </a:r>
            <a:r>
              <a:rPr lang="ru-RU" dirty="0" err="1" smtClean="0"/>
              <a:t>Мурзилка</a:t>
            </a:r>
            <a:r>
              <a:rPr lang="ru-RU" dirty="0" smtClean="0"/>
              <a:t>» и в книгу для первоклассников «Родная речь».</a:t>
            </a:r>
            <a:endParaRPr lang="ru-RU" dirty="0"/>
          </a:p>
        </p:txBody>
      </p:sp>
      <p:pic>
        <p:nvPicPr>
          <p:cNvPr id="2051" name="Picture 3" descr="C:\Documents and Settings\Администратор\Мои документы\Мои рисунки\f8cf929619d3b7b3bfdbd9d026ead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64347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42852"/>
            <a:ext cx="9501222" cy="14287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В соавторстве Скребицкий и Чаплина создают сценарии к мультфильмам «Лесные путешественники»(1951) и «В лесной чаще»(1954). После совместной поездки в Западную Белоруссию они публикуют книгу очерков «В Беловежской пуще»(1949).</a:t>
            </a:r>
            <a:endParaRPr lang="ru-RU" sz="2400" dirty="0"/>
          </a:p>
        </p:txBody>
      </p:sp>
      <p:pic>
        <p:nvPicPr>
          <p:cNvPr id="3074" name="Picture 2" descr="C:\Documents and Settings\Администратор\Мои документы\Мои рисунки\b45eca51e979f5f4d6aab0fb2f531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1543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071966" cy="6357982"/>
          </a:xfrm>
        </p:spPr>
        <p:txBody>
          <a:bodyPr>
            <a:normAutofit fontScale="70000" lnSpcReduction="20000"/>
          </a:bodyPr>
          <a:lstStyle/>
          <a:p>
            <a:r>
              <a:rPr lang="ru-RU" sz="4100" dirty="0" smtClean="0"/>
              <a:t>Текст последней повести остался незавершенным – после смерти Георгия </a:t>
            </a:r>
            <a:r>
              <a:rPr lang="ru-RU" sz="4100" dirty="0" err="1" smtClean="0"/>
              <a:t>Скребицкого</a:t>
            </a:r>
            <a:r>
              <a:rPr lang="ru-RU" sz="4100" dirty="0" smtClean="0"/>
              <a:t> к печати его готовила Вера Чаплина. </a:t>
            </a:r>
          </a:p>
          <a:p>
            <a:r>
              <a:rPr lang="ru-RU" sz="4100" dirty="0" smtClean="0"/>
              <a:t>18 августа Георгий Скребицкий  скончался от инфаркта. Похоронен в Москве на Ваганьковском кладбище.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writer_rus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57202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0000" lnSpcReduction="20000"/>
          </a:bodyPr>
          <a:lstStyle/>
          <a:p>
            <a:r>
              <a:rPr lang="ru-RU" u="sng" dirty="0" smtClean="0">
                <a:hlinkClick r:id="rId2"/>
              </a:rPr>
              <a:t>http://images.yandex.ru/yandsearch?text=%D0%B3%D0%BE%D1%80%D0%BE%D0%B4%20%D0%A7%D0%B5%D1%80%D0%BD%D1%8C&amp;pos=5&amp;uinfo=sw-1011-sh-600-fw-786-fh-448-pd-1&amp;rpt=simage&amp;img_url=http%3A%2F%2Fwww.rusarchives.ru%2Fpik%2Fevents%2Fvozn%2F0817.jpg-</a:t>
            </a:r>
            <a:r>
              <a:rPr lang="ru-RU" dirty="0" smtClean="0"/>
              <a:t>  город Чернь </a:t>
            </a:r>
            <a:r>
              <a:rPr lang="ru-RU" dirty="0" smtClean="0"/>
              <a:t>1910</a:t>
            </a:r>
          </a:p>
          <a:p>
            <a:r>
              <a:rPr lang="ru-RU" u="sng" dirty="0" smtClean="0">
                <a:hlinkClick r:id="rId3"/>
              </a:rPr>
              <a:t>http://images.yandex.ru/yandsearch?p=9&amp;text=%D0%B3%D0%BE%D1%80%D0%BE%D0%B4%20%D0%A7%D0%B5%D1%80%D0%BD%D1%8C&amp;pos=298&amp;uinfo=sw-1011-sh-600-fw-786-fh-448-pd-1&amp;rpt=simage&amp;img_url=http%3A%2F%2Fwww.gorodokk.ru%2Ffotosmall.php%3Ffoto%3Dcity%2FChern_65.jpg%26w%3D200-</a:t>
            </a:r>
            <a:r>
              <a:rPr lang="ru-RU" dirty="0" smtClean="0"/>
              <a:t> город чернь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http://www.n-sladkov.ru/index.php/skrebicky-</a:t>
            </a:r>
            <a:r>
              <a:rPr lang="ru-RU" dirty="0" smtClean="0"/>
              <a:t> Скребицкий</a:t>
            </a:r>
          </a:p>
          <a:p>
            <a:r>
              <a:rPr lang="ru-RU" u="sng" dirty="0" smtClean="0">
                <a:hlinkClick r:id="rId5"/>
              </a:rPr>
              <a:t>http://infokanal55.ru/news/view/id/9003-</a:t>
            </a:r>
            <a:r>
              <a:rPr lang="ru-RU" dirty="0" smtClean="0"/>
              <a:t> лес</a:t>
            </a:r>
          </a:p>
          <a:p>
            <a:r>
              <a:rPr lang="ru-RU" u="sng" dirty="0" smtClean="0">
                <a:hlinkClick r:id="rId6"/>
              </a:rPr>
              <a:t>http://images.yandex.ru/yandsearch?p=1&amp;text=%D1%82%D1%83%D0%BB%D1%8C%D1%81%D0%BA%D0%B0%D1%8F%20%D0%BE%D0%B1%D0%BB%D0%B0%D1%81%D1%82%D1%8C&amp;pos=44&amp;uinfo=sw-1011-sh-600-fw-786-fh-448-pd-1&amp;rpt=simage&amp;img_url=http%3A%2F%2Fkolyan.net%2Fuploads%2Fposts%2F2010-01%2Fthumbs%2F1263696845_b-26074.jpg-</a:t>
            </a:r>
            <a:r>
              <a:rPr lang="ru-RU" dirty="0" smtClean="0"/>
              <a:t>  речка</a:t>
            </a:r>
          </a:p>
          <a:p>
            <a:r>
              <a:rPr lang="ru-RU" u="sng" dirty="0" smtClean="0">
                <a:hlinkClick r:id="rId7"/>
              </a:rPr>
              <a:t>http://ru.wikipedia.org/wiki/%C2%FB%F1%F8%E8%E9_%EB%E8%F2%E5%F0%E0%F2%F3%F0%ED%EE-%F5%F3%E4%EE%E6%E5%F1%F2%E2%E5%ED%ED%FB%E9_%E8%ED%F1%F2%E8%F2%F3%F2-</a:t>
            </a:r>
            <a:r>
              <a:rPr lang="ru-RU" dirty="0" smtClean="0"/>
              <a:t>  институт слова</a:t>
            </a:r>
          </a:p>
          <a:p>
            <a:r>
              <a:rPr lang="ru-RU" u="sng" dirty="0" smtClean="0">
                <a:hlinkClick r:id="rId8"/>
              </a:rPr>
              <a:t>http://www.etoretro.ru/pic43886.htm</a:t>
            </a:r>
            <a:r>
              <a:rPr lang="ru-RU" dirty="0" smtClean="0"/>
              <a:t> - зоотехнический институт</a:t>
            </a:r>
          </a:p>
          <a:p>
            <a:r>
              <a:rPr lang="ru-RU" u="sng" dirty="0" smtClean="0">
                <a:hlinkClick r:id="rId9"/>
              </a:rPr>
              <a:t>http://images.yandex.ru/yandsearch?text=%D0%B8%D1%81%D1%82%D0%BE%D1%80%D0%B8%D1%8F%20%D0%9C%D0%BE%D1%81%D0%BA%D0%BE%D0%B2%D1%81%D0%BA%D0%B8%D0%B9%20%D1%83%D0%BD%D0%B8%D0%B2%D0%B5%D1%80%D1%81%D0%B8%D1%82%D0%B5%D1%82%2020%D0%B2&amp;pos=3&amp;rpt=simage&amp;uinfo=sw-1011-sh-600-fw-786-fh-448-pd-1&amp;img_url=http%3A%2F%2Fmoscow.clow.ru%2Finformation%2F4%2Fsk46.jpg-</a:t>
            </a:r>
            <a:r>
              <a:rPr lang="ru-RU" dirty="0" smtClean="0"/>
              <a:t> Московский университет</a:t>
            </a:r>
          </a:p>
          <a:p>
            <a:r>
              <a:rPr lang="ru-RU" u="sng" dirty="0" smtClean="0">
                <a:hlinkClick r:id="rId10"/>
              </a:rPr>
              <a:t>http://images.yandex.ru/yandsearch?text=%D0%92%D0%B5%D1%80%D0%B0%20%D0%A7%D0%B0%D0%BF%D0%BB%D0%B8%D0%BD%D0%B0&amp;pos=16&amp;uinfo=sw-1011-sh-600-fw-786-fh-448-pd-1&amp;rpt=simage&amp;img_url=http%3A%2F%2Fstatic-cdn.enaza.ru%2Fresize%2Fsecure%2Fe5ff3e2de631a7ccdd43e2fd1fc58d77%2Fcrop%2F240x240%2Ffullsize%2Ff8cf929619d3b7b3bfdbd9d026ead647.jpg-</a:t>
            </a:r>
            <a:r>
              <a:rPr lang="ru-RU" dirty="0" smtClean="0"/>
              <a:t> Вера Чаплина</a:t>
            </a:r>
          </a:p>
          <a:p>
            <a:r>
              <a:rPr lang="ru-RU" u="sng" dirty="0" smtClean="0">
                <a:hlinkClick r:id="rId11"/>
              </a:rPr>
              <a:t>http://torrent-vip.ru/details.php?id=131883-</a:t>
            </a:r>
            <a:r>
              <a:rPr lang="ru-RU" dirty="0" smtClean="0"/>
              <a:t> Лесные </a:t>
            </a:r>
            <a:r>
              <a:rPr lang="ru-RU" dirty="0" smtClean="0"/>
              <a:t>путешественники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ru-RU" sz="4000" dirty="0" smtClean="0"/>
              <a:t>В  презентации использован шаблон Волковой </a:t>
            </a:r>
            <a:r>
              <a:rPr lang="ru-RU" sz="4000" dirty="0" err="1" smtClean="0"/>
              <a:t>Виолетты</a:t>
            </a:r>
            <a:r>
              <a:rPr lang="ru-RU" sz="4000" dirty="0" smtClean="0"/>
              <a:t> Евгеньевны.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643570" cy="6583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Георгий Алексеевич Скребицкий родился 20 июля (2 августа) 1903 года в Москве. В четыре года его усыновила Надежда Николаевна </a:t>
            </a:r>
            <a:r>
              <a:rPr lang="ru-RU" sz="2800" dirty="0" err="1" smtClean="0"/>
              <a:t>Скребицкая</a:t>
            </a:r>
            <a:r>
              <a:rPr lang="ru-RU" sz="2800" dirty="0" smtClean="0"/>
              <a:t>. Некоторое время спустя Надежда Николаевна выходит замуж за земского врача Алексея Михайловича </a:t>
            </a:r>
            <a:r>
              <a:rPr lang="ru-RU" sz="2800" dirty="0" err="1" smtClean="0"/>
              <a:t>Полилова</a:t>
            </a:r>
            <a:r>
              <a:rPr lang="ru-RU" sz="2800" dirty="0" smtClean="0"/>
              <a:t>, после чего они всей семьей переезжают жить в Тульскую губернию, в небольшой</a:t>
            </a:r>
            <a:br>
              <a:rPr lang="ru-RU" sz="2800" dirty="0" smtClean="0"/>
            </a:br>
            <a:r>
              <a:rPr lang="ru-RU" sz="2800" dirty="0" smtClean="0"/>
              <a:t> город Чернь.</a:t>
            </a:r>
            <a:br>
              <a:rPr lang="ru-RU" sz="28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2" descr="C:\Documents and Settings\Администратор\Мои документы\Мои рисунки\voz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71678"/>
            <a:ext cx="2500330" cy="45005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семье, где рос мальчик, очень любили природу, а приемный отец будущего писателя был заядлым охотником и рыболовом, и свои увлечения сумел передать мальчику. </a:t>
            </a:r>
          </a:p>
        </p:txBody>
      </p:sp>
      <p:pic>
        <p:nvPicPr>
          <p:cNvPr id="1026" name="Picture 2" descr="C:\Documents and Settings\Администратор\Мои документы\Мои рисунки\les_3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50"/>
            <a:ext cx="8643998" cy="457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60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Скребицкий говорил, что его «с детства интересовали две вещи - природоведение и художественная литература».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конце концов, ему удалось стать человеком сразу двух этих профессий, слившихся в одну писателя-натуралиста..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Documents and Settings\Администратор\Мои документы\Мои рисунки\1242470870_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64399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68437" cy="61436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1921 году Георгий Алексеевич заканчивает </a:t>
            </a:r>
            <a:r>
              <a:rPr lang="ru-RU" sz="2800" dirty="0" err="1" smtClean="0"/>
              <a:t>Чернскую</a:t>
            </a:r>
            <a:r>
              <a:rPr lang="ru-RU" sz="2800" dirty="0" smtClean="0"/>
              <a:t> школу 2-й ступени и едет учиться в Москву, где в 1925 году заканчивает литературное отделение в Институте слова.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Затем поступает на факультет охотоведения и звероводства в Высший зоотехнический институт,</a:t>
            </a:r>
            <a:endParaRPr lang="ru-RU" sz="2800" dirty="0"/>
          </a:p>
        </p:txBody>
      </p:sp>
      <p:pic>
        <p:nvPicPr>
          <p:cNvPr id="3074" name="Picture 2" descr="C:\Documents and Settings\Администратор\Мои документы\Мои рисунки\200px-Povarskaya_Street_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214842" cy="6357982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Мои документы\Мои рисунки\13569285880a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963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929090" cy="62865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dirty="0" smtClean="0"/>
              <a:t>После окончания этого института Георгий Скребицкий стал научным сотрудником во Всесоюзном исследовательском институте звероводства и охотничьего хозяйства. Здесь он проработал пять лет, и эти годы стали для него отличной научной школой, ведь каждый год летом он выезжал в разные экспедиции и участвовал в изучении природной жизни животных</a:t>
            </a:r>
            <a:r>
              <a:rPr lang="ru-RU" sz="2400" dirty="0" smtClean="0"/>
              <a:t>.</a:t>
            </a:r>
          </a:p>
          <a:p>
            <a:pPr algn="ctr"/>
            <a:endParaRPr lang="ru-RU" sz="1800" dirty="0"/>
          </a:p>
        </p:txBody>
      </p:sp>
      <p:pic>
        <p:nvPicPr>
          <p:cNvPr id="4098" name="Picture 2" descr="C:\Documents and Settings\Администратор\Мои документы\Мои рисунки\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863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mosk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643998" cy="514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786874" cy="78581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1937 году </a:t>
            </a:r>
            <a:r>
              <a:rPr lang="ru-RU" sz="2700" b="1" dirty="0" smtClean="0"/>
              <a:t>Георгий Алексеевич Скребицкий</a:t>
            </a:r>
            <a:r>
              <a:rPr lang="ru-RU" sz="2700" dirty="0" smtClean="0"/>
              <a:t> становится кандидатом биологических наук.  Он занимает должность доцента кафедры физиологии животных Московского университета, ездит в экспедиции, наблюдает жизнь различных животных. Он много пишет в это время, но все это были пока что сугубо научные труды - по зоологии и зоопсихологии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61436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/>
              <a:t>А в памяти </a:t>
            </a:r>
            <a:r>
              <a:rPr lang="ru-RU" sz="2600" dirty="0" err="1" smtClean="0"/>
              <a:t>Скребицкого</a:t>
            </a:r>
            <a:r>
              <a:rPr lang="ru-RU" sz="2600" dirty="0" smtClean="0"/>
              <a:t> все это время жили воспоминания детства, воспоминания о первых встречах с природой. Каждый день работа ученого поставляла ему все новые и новые соображения о жизни зверей и птиц. Охотничьи походы приносили  приключенческие сюжеты.</a:t>
            </a:r>
            <a:br>
              <a:rPr lang="ru-RU" sz="2600" dirty="0" smtClean="0"/>
            </a:br>
            <a:r>
              <a:rPr lang="ru-RU" sz="2600" dirty="0" smtClean="0"/>
              <a:t>Скребицкий решил записать свои воспоминания.</a:t>
            </a:r>
            <a:endParaRPr lang="ru-RU" sz="2600" dirty="0"/>
          </a:p>
        </p:txBody>
      </p:sp>
      <p:pic>
        <p:nvPicPr>
          <p:cNvPr id="1026" name="Picture 2" descr="C:\Documents and Settings\Администратор\Мои документы\Мои рисунки\i_skrebnickiy-grea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407196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786314" cy="6643710"/>
          </a:xfrm>
        </p:spPr>
        <p:txBody>
          <a:bodyPr>
            <a:noAutofit/>
          </a:bodyPr>
          <a:lstStyle/>
          <a:p>
            <a:r>
              <a:rPr lang="ru-RU" sz="2500" dirty="0" smtClean="0"/>
              <a:t>Первый свой рассказ о </a:t>
            </a:r>
            <a:r>
              <a:rPr lang="ru-RU" sz="2500" dirty="0" err="1" smtClean="0"/>
              <a:t>зайчонке-листопаднике</a:t>
            </a:r>
            <a:r>
              <a:rPr lang="ru-RU" sz="2500" dirty="0" smtClean="0"/>
              <a:t> - «</a:t>
            </a:r>
            <a:r>
              <a:rPr lang="ru-RU" sz="2500" b="1" dirty="0" smtClean="0"/>
              <a:t>Ушан</a:t>
            </a:r>
            <a:r>
              <a:rPr lang="ru-RU" sz="2500" dirty="0" smtClean="0"/>
              <a:t>»  Скребицкий написал в 1939 г. С тех пор он стал работать в детской литературе в самых разных ее жанрах. Вершиной творчества </a:t>
            </a:r>
            <a:r>
              <a:rPr lang="ru-RU" sz="2500" dirty="0" err="1" smtClean="0"/>
              <a:t>Скребицкого</a:t>
            </a:r>
            <a:r>
              <a:rPr lang="ru-RU" sz="2500" dirty="0" smtClean="0"/>
              <a:t>, его лебединой песней, стали две большие книги, написанные в последние годы жизни: повесть о детстве «</a:t>
            </a:r>
            <a:r>
              <a:rPr lang="ru-RU" sz="2500" b="1" dirty="0" smtClean="0"/>
              <a:t>От первых проталин до первой грозы</a:t>
            </a:r>
            <a:r>
              <a:rPr lang="ru-RU" sz="2500" dirty="0" smtClean="0"/>
              <a:t>» (1964, 1972, 1979) и последняя повесть «</a:t>
            </a:r>
            <a:r>
              <a:rPr lang="ru-RU" sz="2500" b="1" dirty="0" smtClean="0"/>
              <a:t> У птенцов подрастают крылья</a:t>
            </a:r>
            <a:r>
              <a:rPr lang="ru-RU" sz="2500" dirty="0" smtClean="0"/>
              <a:t>» (1966).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img-fotki.yandex.ru/get/5645/131158980.34/0_a541f_de525bd_M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g-fotki.yandex.ru/get/6447/131158980.34/0_a541e_70e0b307_M.jpg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290"/>
            <a:ext cx="392909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560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Скребицкий  Георгий Алексеевич  </vt:lpstr>
      <vt:lpstr>Георгий Алексеевич Скребицкий родился 20 июля (2 августа) 1903 года в Москве. В четыре года его усыновила Надежда Николаевна Скребицкая. Некоторое время спустя Надежда Николаевна выходит замуж за земского врача Алексея Михайловича Полилова, после чего они всей семьей переезжают жить в Тульскую губернию, в небольшой  город Чернь.  </vt:lpstr>
      <vt:lpstr>Слайд 3</vt:lpstr>
      <vt:lpstr>Скребицкий говорил, что его «с детства интересовали две вещи - природоведение и художественная литература».  В конце концов, ему удалось стать человеком сразу двух этих профессий, слившихся в одну писателя-натуралиста.. </vt:lpstr>
      <vt:lpstr>В 1921 году Георгий Алексеевич заканчивает Чернскую школу 2-й ступени и едет учиться в Москву, где в 1925 году заканчивает литературное отделение в Институте слова.  Затем поступает на факультет охотоведения и звероводства в Высший зоотехнический институт,</vt:lpstr>
      <vt:lpstr>Слайд 6</vt:lpstr>
      <vt:lpstr>В 1937 году Георгий Алексеевич Скребицкий становится кандидатом биологических наук.  Он занимает должность доцента кафедры физиологии животных Московского университета, ездит в экспедиции, наблюдает жизнь различных животных. Он много пишет в это время, но все это были пока что сугубо научные труды - по зоологии и зоопсихологии.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35</cp:revision>
  <dcterms:created xsi:type="dcterms:W3CDTF">2013-03-21T16:21:42Z</dcterms:created>
  <dcterms:modified xsi:type="dcterms:W3CDTF">2013-03-25T19:42:39Z</dcterms:modified>
</cp:coreProperties>
</file>