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70" r:id="rId2"/>
    <p:sldId id="263" r:id="rId3"/>
    <p:sldId id="264" r:id="rId4"/>
    <p:sldId id="267" r:id="rId5"/>
    <p:sldId id="258" r:id="rId6"/>
    <p:sldId id="262" r:id="rId7"/>
    <p:sldId id="257" r:id="rId8"/>
    <p:sldId id="260" r:id="rId9"/>
    <p:sldId id="256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1F832C-286C-476B-B3B3-57C22B36802A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ABBC05-F196-452A-A167-3A09CE4B51E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random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algn="ctr"/>
            <a:r>
              <a:rPr lang="ru-RU" b="1" i="1" dirty="0" smtClean="0">
                <a:latin typeface="Monotype Corsiva" pitchFamily="66" charset="0"/>
              </a:rPr>
              <a:t>Пожелания на день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NA01368_"/>
          <p:cNvPicPr preferRelativeResize="0">
            <a:picLocks noChangeArrowheads="1" noChangeShapeType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Основы профилактики: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Профилактические прививки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Гигиена питания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Личная гигиена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Здоровый образ жизни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Своевременное обращение в поликлинику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Инфекционные заболевания</a:t>
            </a:r>
            <a:endParaRPr lang="ru-RU" dirty="0"/>
          </a:p>
        </p:txBody>
      </p:sp>
      <p:pic>
        <p:nvPicPr>
          <p:cNvPr id="1026" name="Picture 2" descr="C:\Documents and Settings\ОБЖ\Рабочий стол\фы\{FD5C1B6E-0983-4DF7-8FB6-ADBE9BCBD41F}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14546" y="2285992"/>
            <a:ext cx="5072098" cy="3804074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Место обитания возбудителей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Почва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Вода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Растения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Дикие и домашние животные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Воздух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Насекомые (клещи, вши, блохи, малярийные комары)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Механизм передачи 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Пищевой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Водный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Воздушно-капельный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Воздушно-пылевой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Контактно-бытовой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Через передатчиков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ОБЖ\Рабочий стол\инфекц. заболевания 9 кл\{7D8285EC-AABD-45D4-95A3-E2218C1A5B2B}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Признаки инфекционных заболеваний.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/>
              <a:t>Внешние признаки </a:t>
            </a:r>
            <a:r>
              <a:rPr lang="ru-RU" sz="3200" dirty="0" smtClean="0"/>
              <a:t>инфекционных заболеваний </a:t>
            </a:r>
            <a:r>
              <a:rPr lang="ru-RU" sz="3200" dirty="0"/>
              <a:t>индивидуальны для каждого из них, но большинство </a:t>
            </a:r>
            <a:r>
              <a:rPr lang="ru-RU" sz="3200" dirty="0" smtClean="0"/>
              <a:t>сопровождается</a:t>
            </a:r>
          </a:p>
          <a:p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C00000"/>
                </a:solidFill>
              </a:rPr>
              <a:t>температурой</a:t>
            </a:r>
            <a:r>
              <a:rPr lang="ru-RU" sz="3200" dirty="0">
                <a:solidFill>
                  <a:srgbClr val="C00000"/>
                </a:solidFill>
              </a:rPr>
              <a:t>, </a:t>
            </a:r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dirty="0" smtClean="0">
                <a:solidFill>
                  <a:srgbClr val="C00000"/>
                </a:solidFill>
              </a:rPr>
              <a:t>ознобом</a:t>
            </a:r>
            <a:r>
              <a:rPr lang="ru-RU" sz="3200" dirty="0">
                <a:solidFill>
                  <a:srgbClr val="C00000"/>
                </a:solidFill>
              </a:rPr>
              <a:t>, </a:t>
            </a:r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dirty="0" smtClean="0">
                <a:solidFill>
                  <a:srgbClr val="C00000"/>
                </a:solidFill>
              </a:rPr>
              <a:t>головной </a:t>
            </a:r>
            <a:r>
              <a:rPr lang="ru-RU" sz="3200" dirty="0">
                <a:solidFill>
                  <a:srgbClr val="C00000"/>
                </a:solidFill>
              </a:rPr>
              <a:t>болью, </a:t>
            </a:r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dirty="0" smtClean="0">
                <a:solidFill>
                  <a:srgbClr val="C00000"/>
                </a:solidFill>
              </a:rPr>
              <a:t>иногда </a:t>
            </a:r>
            <a:r>
              <a:rPr lang="ru-RU" sz="3200" dirty="0">
                <a:solidFill>
                  <a:srgbClr val="C00000"/>
                </a:solidFill>
              </a:rPr>
              <a:t>появляются кашель, понос, сыпь.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ОБЖ\Рабочий стол\инфекц. заболевания 9 кл\{4E3405A1-E5DC-4759-89F0-E00A2C8782D4}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Профилактика инфекционных заболеваний.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780928"/>
            <a:ext cx="8229600" cy="4525963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algn="ctr">
              <a:buNone/>
            </a:pPr>
            <a:r>
              <a:rPr lang="ru-RU" sz="8700" dirty="0" smtClean="0"/>
              <a:t>Профилактика </a:t>
            </a:r>
            <a:r>
              <a:rPr lang="ru-RU" sz="8700" dirty="0"/>
              <a:t>- комплекс мероприятий, направленных на предупреждение заноса  и распространения инфекционной болезни.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ОБЖ\Рабочий стол\инфекц. заболевания 9 кл\{02AE30B5-A1D9-49CE-8F6C-7156BB34BE63}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263</TotalTime>
  <Words>99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Пожелания на день</vt:lpstr>
      <vt:lpstr>Инфекционные заболевания</vt:lpstr>
      <vt:lpstr>Место обитания возбудителей</vt:lpstr>
      <vt:lpstr>Механизм передачи </vt:lpstr>
      <vt:lpstr>Слайд 5</vt:lpstr>
      <vt:lpstr> Признаки инфекционных заболеваний.</vt:lpstr>
      <vt:lpstr>Слайд 7</vt:lpstr>
      <vt:lpstr>Профилактика инфекционных заболеваний.</vt:lpstr>
      <vt:lpstr>Слайд 9</vt:lpstr>
      <vt:lpstr>Основы профилактики: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инфекционных заболеваний.</dc:title>
  <dc:creator>ОБЖ</dc:creator>
  <cp:lastModifiedBy>user</cp:lastModifiedBy>
  <cp:revision>24</cp:revision>
  <dcterms:created xsi:type="dcterms:W3CDTF">2008-11-06T09:11:37Z</dcterms:created>
  <dcterms:modified xsi:type="dcterms:W3CDTF">2013-05-16T18:27:24Z</dcterms:modified>
</cp:coreProperties>
</file>