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0" r:id="rId5"/>
    <p:sldId id="268" r:id="rId6"/>
    <p:sldId id="266" r:id="rId7"/>
    <p:sldId id="267" r:id="rId8"/>
    <p:sldId id="269" r:id="rId9"/>
    <p:sldId id="263" r:id="rId10"/>
    <p:sldId id="261" r:id="rId11"/>
    <p:sldId id="271" r:id="rId12"/>
    <p:sldId id="270" r:id="rId13"/>
    <p:sldId id="272" r:id="rId14"/>
    <p:sldId id="274" r:id="rId15"/>
    <p:sldId id="281" r:id="rId16"/>
    <p:sldId id="275" r:id="rId17"/>
    <p:sldId id="276" r:id="rId18"/>
    <p:sldId id="278" r:id="rId19"/>
    <p:sldId id="280" r:id="rId20"/>
    <p:sldId id="279" r:id="rId21"/>
    <p:sldId id="277" r:id="rId22"/>
    <p:sldId id="273" r:id="rId23"/>
    <p:sldId id="282" r:id="rId24"/>
    <p:sldId id="283" r:id="rId25"/>
    <p:sldId id="284" r:id="rId26"/>
    <p:sldId id="286" r:id="rId27"/>
    <p:sldId id="258" r:id="rId28"/>
    <p:sldId id="285" r:id="rId29"/>
    <p:sldId id="287" r:id="rId30"/>
    <p:sldId id="259" r:id="rId31"/>
    <p:sldId id="288" r:id="rId32"/>
    <p:sldId id="26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3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61B6-F114-4D5E-89B0-28C35EB8EA67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2F92-8567-48D0-9D70-B99C859E3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dm.gov.ru/regionmain/region55/news/?PAGEN_1=10-" TargetMode="External"/><Relationship Id="rId13" Type="http://schemas.openxmlformats.org/officeDocument/2006/relationships/hyperlink" Target="http://pln-pskov.ru/society/62802.html-" TargetMode="External"/><Relationship Id="rId18" Type="http://schemas.openxmlformats.org/officeDocument/2006/relationships/hyperlink" Target="http://primorsky.regoperator.ru/anketa/stanislav_b_960/" TargetMode="External"/><Relationship Id="rId3" Type="http://schemas.openxmlformats.org/officeDocument/2006/relationships/hyperlink" Target="http://www.liveinternet.ru/users/4853296/post265474905" TargetMode="External"/><Relationship Id="rId7" Type="http://schemas.openxmlformats.org/officeDocument/2006/relationships/hyperlink" Target="http://www.ballion.ru/news/1222-bud-zdorovym-i-uspeshnym.html-" TargetMode="External"/><Relationship Id="rId12" Type="http://schemas.openxmlformats.org/officeDocument/2006/relationships/hyperlink" Target="http://www.nedelia.lt/vopros-otvet/zhurnalist/raznye-voprosy/20658-kak-nayti-sportshkolu.html-" TargetMode="External"/><Relationship Id="rId17" Type="http://schemas.openxmlformats.org/officeDocument/2006/relationships/hyperlink" Target="http://forum.babysaratov.ru/viewtopic.php?f=55&amp;t=50&amp;p=163425&amp;sid=ad19349f86be3420fbf6df98704569cd-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://www.wallpaperez.org/ru/holiday/Easter-Rabbit-2154.html-" TargetMode="External"/><Relationship Id="rId20" Type="http://schemas.openxmlformats.org/officeDocument/2006/relationships/hyperlink" Target="http://www.liveinternet.ru/users/unidentifiedflyingobject/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ldent.ru/cgi-bin/nstomatol/index.pl?page=p1000_66-" TargetMode="External"/><Relationship Id="rId11" Type="http://schemas.openxmlformats.org/officeDocument/2006/relationships/hyperlink" Target="http://zrebenok.allvrn.ru/service/pogotovka-v-shkolu-" TargetMode="External"/><Relationship Id="rId5" Type="http://schemas.openxmlformats.org/officeDocument/2006/relationships/hyperlink" Target="http://voicis.ucoz.ru/news/poleznye_sovety/2012-11-07-76-" TargetMode="External"/><Relationship Id="rId15" Type="http://schemas.openxmlformats.org/officeDocument/2006/relationships/hyperlink" Target="http://www.goldteam.su/forum/index.php?showtopic=35537&amp;mode=threaded&amp;pid=106626-" TargetMode="External"/><Relationship Id="rId10" Type="http://schemas.openxmlformats.org/officeDocument/2006/relationships/hyperlink" Target="http://www.liveinternet.ru/community/millenaire/rubric/1280584/-" TargetMode="External"/><Relationship Id="rId19" Type="http://schemas.openxmlformats.org/officeDocument/2006/relationships/hyperlink" Target="http://salon4u.ru/articles/chistyj-vozduh-v-nakurennoj-komnate-eto-antitabak/-" TargetMode="External"/><Relationship Id="rId4" Type="http://schemas.openxmlformats.org/officeDocument/2006/relationships/hyperlink" Target="http://www.kindermy.ru/publ/travmy_ukha_i_nosa_u_detej_kak_pomoch/11-1-0-916-" TargetMode="External"/><Relationship Id="rId9" Type="http://schemas.openxmlformats.org/officeDocument/2006/relationships/hyperlink" Target="http://filament.ru/7-privychek-schastlivykh-lyudejj.html-" TargetMode="External"/><Relationship Id="rId14" Type="http://schemas.openxmlformats.org/officeDocument/2006/relationships/hyperlink" Target="http://www.podkat.ru/index.php?newsid=43859-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rubforum.ru/blog.php?s=c0bf68cbe207f9aa01e3561647a8913b&amp;b=159&amp;goto=prev-" TargetMode="External"/><Relationship Id="rId13" Type="http://schemas.openxmlformats.org/officeDocument/2006/relationships/hyperlink" Target="http://samlib.ru/img/l/lepeshka_k_b/fairy/-" TargetMode="External"/><Relationship Id="rId18" Type="http://schemas.openxmlformats.org/officeDocument/2006/relationships/hyperlink" Target="http://fruitonews.ru/depressiya-vernyiy-sputnik-kurilshhikov/link-smoking-depression-" TargetMode="External"/><Relationship Id="rId3" Type="http://schemas.openxmlformats.org/officeDocument/2006/relationships/hyperlink" Target="http://meridian.in.ua/?page=214-" TargetMode="External"/><Relationship Id="rId7" Type="http://schemas.openxmlformats.org/officeDocument/2006/relationships/hyperlink" Target="http://karavan-reklama.ru/node/43491-" TargetMode="External"/><Relationship Id="rId12" Type="http://schemas.openxmlformats.org/officeDocument/2006/relationships/hyperlink" Target="http://www.jivi-svobodno.ru/zdorove/11-legkie-kurilshhika-foto.html-" TargetMode="External"/><Relationship Id="rId17" Type="http://schemas.openxmlformats.org/officeDocument/2006/relationships/hyperlink" Target="http://ossbe.com/community/3661/posts/39550/-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://ne-kurim.ru/photogallery/kurashie-ludi/page-3/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pt4web.ru/biologija/vlijanie-kurenija-i-alkogolja-na-zdorove-cheloveka.html-" TargetMode="External"/><Relationship Id="rId11" Type="http://schemas.openxmlformats.org/officeDocument/2006/relationships/hyperlink" Target="http://backupdb.nasha.lv/rus/novosti/ng/zdorovje/gazeta-2011-08-18/page-11/-" TargetMode="External"/><Relationship Id="rId5" Type="http://schemas.openxmlformats.org/officeDocument/2006/relationships/hyperlink" Target="http://www.liveinternet.ru/users/allen_carr/-" TargetMode="External"/><Relationship Id="rId15" Type="http://schemas.openxmlformats.org/officeDocument/2006/relationships/hyperlink" Target="http://www.info-forum.ru/topic/7136-kurite-li-vi/page__st__80-" TargetMode="External"/><Relationship Id="rId10" Type="http://schemas.openxmlformats.org/officeDocument/2006/relationships/hyperlink" Target="http://meduniver.com/Medical/profilaktika/slezotechenie_glaz_zimoi.html-" TargetMode="External"/><Relationship Id="rId4" Type="http://schemas.openxmlformats.org/officeDocument/2006/relationships/hyperlink" Target="http://spottykit.livejournal.com/351893.html-" TargetMode="External"/><Relationship Id="rId9" Type="http://schemas.openxmlformats.org/officeDocument/2006/relationships/hyperlink" Target="http://www.nedug.ru/library/%d1%82/%d0%a2%d0%b5%d1%82%d1%80%d0%b0%d1%86%d0%b8%d0%ba%d0%bb%d0%b8%d0%bd%d0%be%d0%b2%d1%8b%d0%b5-%d0%b7%d1%83%d0%b1%d1%8b-" TargetMode="External"/><Relationship Id="rId14" Type="http://schemas.openxmlformats.org/officeDocument/2006/relationships/hyperlink" Target="http://healthy-way.com.ua/depending/vred-kureniya-2.html-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wnloads\Архивы\37785__2_\шаблон 2\шаблон 2 титульни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"/>
            <a:ext cx="9448800" cy="7086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3571876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Здоровье </a:t>
            </a:r>
          </a:p>
          <a:p>
            <a:pPr algn="ctr"/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в наших руках!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072206"/>
            <a:ext cx="792961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Презентацию подготовили  Полякова С.А., Стороженко Н.А. учителя МБОУ СОШ№1 Г. Михайловки Волгоградской обл.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356"/>
            <a:ext cx="7000924" cy="492922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Чтоб меньше встречалось привычек таких,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вредно напомнить о вредности 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5072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1357298"/>
            <a:ext cx="4286248" cy="2500330"/>
          </a:xfrm>
        </p:spPr>
        <p:txBody>
          <a:bodyPr>
            <a:normAutofit/>
          </a:bodyPr>
          <a:lstStyle/>
          <a:p>
            <a:r>
              <a:rPr lang="ru-RU" sz="5400" b="1" dirty="0"/>
              <a:t>Никогда не кури!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4071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8604"/>
            <a:ext cx="80724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-Что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случилось с Витей?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Почему?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Почему Витя закурил?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Как вы считаете: правы ли те ребята, которые считают</a:t>
            </a:r>
            <a:r>
              <a:rPr lang="ru-RU" sz="36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папиросы их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взрослыми делают?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blogs_ph_1482_1306939200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3262312" cy="242889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Мои рисунки\news_020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71942"/>
            <a:ext cx="3571900" cy="240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КУРЕНИЯ НА ОРГАНИЗМ ЧЕЛОВЕКА</a:t>
            </a:r>
            <a:endParaRPr lang="ru-RU" dirty="0"/>
          </a:p>
        </p:txBody>
      </p:sp>
      <p:pic>
        <p:nvPicPr>
          <p:cNvPr id="4" name="Picture 4" descr="Новый рисунок (60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4286280" cy="4143404"/>
          </a:xfrm>
          <a:prstGeom prst="rect">
            <a:avLst/>
          </a:prstGeom>
          <a:noFill/>
        </p:spPr>
      </p:pic>
      <p:pic>
        <p:nvPicPr>
          <p:cNvPr id="5" name="Picture 6" descr="Gau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205038"/>
            <a:ext cx="3114675" cy="4652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9698" name="Picture 2" descr="C:\Documents and Settings\Администратор\Мои документы\Мои рисунки\1 сигарет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Documents and Settings\Администратор\Мои документы\Мои рисунки\1193679912_1193657653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072493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Мои документы\Мои рисунки\зу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44" cy="428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" descr="C:\Documents and Settings\Администратор\Мои документы\Мои рисунки\getty_rf_photo_of_woman_wiping_fac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1803" y="1928802"/>
            <a:ext cx="6072198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3" descr="C:\Documents and Settings\Администратор\Мои документы\Мои рисунки\image-36-9ab4ac3af36d33c43db880296be92d7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_легкие здоровые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7149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11_легкие курильщи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857232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дминистратор\Мои документы\Мои рисунки\сердце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85728"/>
            <a:ext cx="571504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Администратор\Мои документы\Мои рисунки\15 ле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429156" cy="6357982"/>
          </a:xfrm>
          <a:prstGeom prst="rect">
            <a:avLst/>
          </a:prstGeom>
          <a:noFill/>
        </p:spPr>
      </p:pic>
      <p:pic>
        <p:nvPicPr>
          <p:cNvPr id="33795" name="Picture 3" descr="C:\Documents and Settings\Администратор\Мои документы\Мои рисунки\25 лет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28"/>
            <a:ext cx="4310066" cy="63579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Легкие курильщика с 15 летним стажем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7" y="28572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Легкие курильщика с 25 летним стажем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357321"/>
          </a:xfrm>
        </p:spPr>
        <p:txBody>
          <a:bodyPr/>
          <a:lstStyle/>
          <a:p>
            <a:r>
              <a:rPr lang="ru-RU" dirty="0" smtClean="0"/>
              <a:t>Притча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Администратор\Мои документы\Мои рисунки\мудрец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4214842" cy="571504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Мои документы\Мои рисунки\00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4638"/>
            <a:ext cx="2614602" cy="2154230"/>
          </a:xfrm>
        </p:spPr>
        <p:txBody>
          <a:bodyPr/>
          <a:lstStyle/>
          <a:p>
            <a:r>
              <a:rPr lang="ru-RU" dirty="0" smtClean="0"/>
              <a:t>Рак легкого</a:t>
            </a:r>
            <a:endParaRPr lang="ru-RU" dirty="0"/>
          </a:p>
        </p:txBody>
      </p:sp>
      <p:pic>
        <p:nvPicPr>
          <p:cNvPr id="34818" name="Picture 2" descr="C:\Documents and Settings\Администратор\Мои документы\Мои рисунки\рак легкость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71504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сигареты</a:t>
            </a:r>
            <a:endParaRPr lang="ru-RU" dirty="0"/>
          </a:p>
        </p:txBody>
      </p:sp>
      <p:pic>
        <p:nvPicPr>
          <p:cNvPr id="32770" name="Picture 2" descr="C:\Documents and Settings\Администратор\Мои документы\Мои рисунки\состав сигаре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0174"/>
            <a:ext cx="8229600" cy="500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Администратор\Мои документы\Мои рисунки\соба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214578" cy="1714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428860" y="357166"/>
            <a:ext cx="6572296" cy="635798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man Old Style" pitchFamily="18" charset="0"/>
              </a:rPr>
              <a:t>Птицы (воробьи, голуби) погибают, если к их клюву всего лишь поднести стеклянную палочку, смоченную никотином;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   Кролик погибает от 1/4 капли никотина</a:t>
            </a:r>
            <a:r>
              <a:rPr lang="ru-RU" dirty="0" smtClean="0"/>
              <a:t>;</a:t>
            </a:r>
          </a:p>
          <a:p>
            <a:pPr marL="0" lvl="2"/>
            <a:endParaRPr lang="ru-RU" dirty="0" smtClean="0"/>
          </a:p>
          <a:p>
            <a:pPr marL="0" lvl="2"/>
            <a:endParaRPr lang="ru-RU" dirty="0" smtClean="0"/>
          </a:p>
          <a:p>
            <a:pPr marL="0" lvl="2"/>
            <a:endParaRPr lang="ru-RU" dirty="0" smtClean="0"/>
          </a:p>
          <a:p>
            <a:pPr marL="0" lvl="2"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   Собака - от 1/2 капли;</a:t>
            </a:r>
            <a:endParaRPr lang="ru-RU" dirty="0" smtClean="0"/>
          </a:p>
          <a:p>
            <a:pPr marL="0" lvl="2"/>
            <a:endParaRPr lang="ru-RU" dirty="0" smtClean="0">
              <a:latin typeface="Bookman Old Style" pitchFamily="18" charset="0"/>
            </a:endParaRPr>
          </a:p>
          <a:p>
            <a:pPr marL="0" lvl="2"/>
            <a:endParaRPr lang="ru-RU" dirty="0" smtClean="0">
              <a:latin typeface="Bookman Old Style" pitchFamily="18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ru-RU" dirty="0" smtClean="0"/>
              <a:t>    </a:t>
            </a:r>
            <a:r>
              <a:rPr lang="ru-RU" dirty="0" smtClean="0">
                <a:latin typeface="Bookman Old Style" pitchFamily="18" charset="0"/>
              </a:rPr>
              <a:t>Для человека смертельная доза никотина составляет от 50 до 100 мг, или 2-3 капли.</a:t>
            </a:r>
          </a:p>
          <a:p>
            <a:pPr marL="0" lvl="2"/>
            <a:endParaRPr lang="ru-RU" dirty="0" smtClean="0">
              <a:latin typeface="Bookman Old Style" pitchFamily="18" charset="0"/>
            </a:endParaRPr>
          </a:p>
          <a:p>
            <a:pPr marL="0" lvl="2"/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8" name="Picture 1" descr="C:\Documents and Settings\Администратор\Мои документы\Мои рисунки\синиц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2143140" cy="1500198"/>
          </a:xfrm>
          <a:prstGeom prst="rect">
            <a:avLst/>
          </a:prstGeom>
          <a:noFill/>
        </p:spPr>
      </p:pic>
      <p:pic>
        <p:nvPicPr>
          <p:cNvPr id="11" name="Picture 3" descr="C:\Documents and Settings\Администратор\Мои документы\Мои рисунки\кролик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85926"/>
            <a:ext cx="2143140" cy="1643074"/>
          </a:xfrm>
          <a:prstGeom prst="rect">
            <a:avLst/>
          </a:prstGeom>
          <a:noFill/>
        </p:spPr>
      </p:pic>
      <p:pic>
        <p:nvPicPr>
          <p:cNvPr id="12" name="Picture 4" descr="C:\Documents and Settings\Администратор\Мои документы\Мои рисунки\7a75f4253f9f0755eabbddefc44aca102111e88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3" y="5143512"/>
            <a:ext cx="2214578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Администратор\Мои документы\Мои рисунки\information_items_118648666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8143932" cy="571504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Мои документы\Мои рисунки\курение нескольких сигар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 descr="C:\Documents and Settings\Администратор\Мои документы\Мои рисунки\1068642_260_196_sourc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Администратор\Мои документы\Мои рисунки\37992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5" y="285728"/>
            <a:ext cx="8143932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Documents and Settings\Администратор\Мои документы\Мои рисунки\070330c06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143404" cy="5857916"/>
          </a:xfrm>
          <a:prstGeom prst="rect">
            <a:avLst/>
          </a:prstGeom>
          <a:noFill/>
        </p:spPr>
      </p:pic>
      <p:pic>
        <p:nvPicPr>
          <p:cNvPr id="39939" name="Picture 3" descr="C:\Documents and Settings\Администратор\Мои документы\Мои рисунки\1e732a716821e893aaa3a7e5b2ab9ac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28604"/>
            <a:ext cx="440532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Мои документы\Мои рисунки\free-smoke-brushes-se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58245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Documents and Settings\Администратор\Мои документы\Мои рисунки\mayak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Хочешь</a:t>
            </a: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жить – не кури!</a:t>
            </a:r>
            <a:endParaRPr lang="ru-RU" dirty="0"/>
          </a:p>
        </p:txBody>
      </p:sp>
      <p:pic>
        <p:nvPicPr>
          <p:cNvPr id="5" name="Picture 4" descr="images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85926"/>
            <a:ext cx="492922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3573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Documents and Settings\Администратор\Мои документы\Мои рисунки\1262443815_gorodskaya-ploshhad-xvii-ve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429420" cy="6440510"/>
          </a:xfrm>
        </p:spPr>
        <p:txBody>
          <a:bodyPr>
            <a:normAutofit/>
          </a:bodyPr>
          <a:lstStyle/>
          <a:p>
            <a:pPr algn="l"/>
            <a:r>
              <a:rPr lang="ru-RU" sz="1200" u="sng" dirty="0" smtClean="0">
                <a:hlinkClick r:id="rId3"/>
              </a:rPr>
              <a:t>http://www.liveinternet.ru/users/4853296/post265474905</a:t>
            </a:r>
            <a:r>
              <a:rPr lang="ru-RU" sz="1200" dirty="0" smtClean="0"/>
              <a:t> - толпа на площади</a:t>
            </a:r>
            <a:br>
              <a:rPr lang="ru-RU" sz="1200" dirty="0" smtClean="0"/>
            </a:br>
            <a:r>
              <a:rPr lang="ru-RU" sz="1200" u="sng" dirty="0" smtClean="0">
                <a:hlinkClick r:id="rId4"/>
              </a:rPr>
              <a:t>http://www.kindermy.ru/publ/travmy_ukha_i_nosa_u_detej_kak_pomoch/11-1-0-916-</a:t>
            </a:r>
            <a:r>
              <a:rPr lang="ru-RU" sz="1200" dirty="0" smtClean="0"/>
              <a:t> ковыряние в носу</a:t>
            </a:r>
            <a:br>
              <a:rPr lang="ru-RU" sz="1200" dirty="0" smtClean="0"/>
            </a:br>
            <a:r>
              <a:rPr lang="ru-RU" sz="1200" u="sng" dirty="0" smtClean="0">
                <a:hlinkClick r:id="rId5"/>
              </a:rPr>
              <a:t>http://voicis.ucoz.ru/news/poleznye_sovety/2012-11-07-76-</a:t>
            </a:r>
            <a:r>
              <a:rPr lang="ru-RU" sz="1200" dirty="0" smtClean="0"/>
              <a:t> грызть ногти</a:t>
            </a:r>
            <a:br>
              <a:rPr lang="ru-RU" sz="1200" dirty="0" smtClean="0"/>
            </a:br>
            <a:r>
              <a:rPr lang="ru-RU" sz="1200" u="sng" dirty="0" smtClean="0">
                <a:hlinkClick r:id="rId6"/>
              </a:rPr>
              <a:t>http://www.dialdent.ru/cgi-bin/nstomatol/index.pl?page=p1000_66-</a:t>
            </a:r>
            <a:r>
              <a:rPr lang="ru-RU" sz="1200" dirty="0" smtClean="0"/>
              <a:t> сосать палец</a:t>
            </a:r>
            <a:br>
              <a:rPr lang="ru-RU" sz="1200" dirty="0" smtClean="0"/>
            </a:br>
            <a:r>
              <a:rPr lang="ru-RU" sz="1200" u="sng" dirty="0" smtClean="0">
                <a:hlinkClick r:id="rId7"/>
              </a:rPr>
              <a:t>http://www.ballion.ru/news/1222-bud-zdorovym-i-uspeshnym.html-</a:t>
            </a:r>
            <a:r>
              <a:rPr lang="ru-RU" sz="1200" dirty="0" smtClean="0"/>
              <a:t> зарядка</a:t>
            </a:r>
            <a:br>
              <a:rPr lang="ru-RU" sz="1200" dirty="0" smtClean="0"/>
            </a:br>
            <a:r>
              <a:rPr lang="ru-RU" sz="1200" u="sng" dirty="0" smtClean="0">
                <a:hlinkClick r:id="rId8"/>
              </a:rPr>
              <a:t>http://www.fadm.gov.ru/regionmain/region55/news/?PAGEN_1=10-</a:t>
            </a:r>
            <a:r>
              <a:rPr lang="ru-RU" sz="1200" dirty="0" smtClean="0"/>
              <a:t> здоровый образ жизни</a:t>
            </a:r>
            <a:br>
              <a:rPr lang="ru-RU" sz="1200" dirty="0" smtClean="0"/>
            </a:br>
            <a:r>
              <a:rPr lang="ru-RU" sz="1200" u="sng" dirty="0" smtClean="0">
                <a:hlinkClick r:id="rId9"/>
              </a:rPr>
              <a:t>http://filament.ru/7-privychek-schastlivykh-lyudejj.html-</a:t>
            </a:r>
            <a:r>
              <a:rPr lang="ru-RU" sz="1200" dirty="0" smtClean="0"/>
              <a:t> здоровая семья</a:t>
            </a:r>
            <a:br>
              <a:rPr lang="ru-RU" sz="1200" dirty="0" smtClean="0"/>
            </a:br>
            <a:r>
              <a:rPr lang="ru-RU" sz="1200" u="sng" dirty="0" smtClean="0">
                <a:hlinkClick r:id="rId10"/>
              </a:rPr>
              <a:t>http://www.liveinternet.ru/community/millenaire/rubric/1280584/-</a:t>
            </a:r>
            <a:r>
              <a:rPr lang="ru-RU" sz="1200" dirty="0" smtClean="0"/>
              <a:t> чистить зубы</a:t>
            </a:r>
            <a:br>
              <a:rPr lang="ru-RU" sz="1200" dirty="0" smtClean="0"/>
            </a:br>
            <a:r>
              <a:rPr lang="ru-RU" sz="1200" u="sng" dirty="0" smtClean="0">
                <a:hlinkClick r:id="rId11"/>
              </a:rPr>
              <a:t>http://zrebenok.allvrn.ru/service/pogotovka-v-shkolu-</a:t>
            </a:r>
            <a:r>
              <a:rPr lang="ru-RU" sz="1200" dirty="0" smtClean="0"/>
              <a:t> учеба в школе</a:t>
            </a:r>
            <a:br>
              <a:rPr lang="ru-RU" sz="1200" dirty="0" smtClean="0"/>
            </a:br>
            <a:r>
              <a:rPr lang="ru-RU" sz="1200" u="sng" dirty="0" smtClean="0">
                <a:hlinkClick r:id="rId12"/>
              </a:rPr>
              <a:t>http://www.nedelia.lt/vopros-otvet/zhurnalist/raznye-voprosy/20658-kak-nayti-sportshkolu.html-</a:t>
            </a:r>
            <a:r>
              <a:rPr lang="ru-RU" sz="1200" dirty="0" smtClean="0"/>
              <a:t> занятия спортом</a:t>
            </a:r>
            <a:br>
              <a:rPr lang="ru-RU" sz="1200" dirty="0" smtClean="0"/>
            </a:br>
            <a:r>
              <a:rPr lang="ru-RU" sz="1200" u="sng" dirty="0" smtClean="0">
                <a:hlinkClick r:id="rId13"/>
              </a:rPr>
              <a:t>http://pln-pskov.ru/society/62802.html-</a:t>
            </a:r>
            <a:r>
              <a:rPr lang="ru-RU" sz="1200" dirty="0" smtClean="0"/>
              <a:t> курение</a:t>
            </a:r>
            <a:br>
              <a:rPr lang="ru-RU" sz="1200" dirty="0" smtClean="0"/>
            </a:br>
            <a:r>
              <a:rPr lang="ru-RU" sz="1200" u="sng" dirty="0" smtClean="0">
                <a:hlinkClick r:id="rId14"/>
              </a:rPr>
              <a:t>http://www.podkat.ru/index.php?newsid=43859-</a:t>
            </a:r>
            <a:r>
              <a:rPr lang="ru-RU" sz="1200" dirty="0" smtClean="0"/>
              <a:t> Курящий мальчик</a:t>
            </a:r>
            <a:br>
              <a:rPr lang="ru-RU" sz="1200" dirty="0" smtClean="0"/>
            </a:br>
            <a:r>
              <a:rPr lang="ru-RU" sz="1200" u="sng" dirty="0" smtClean="0">
                <a:hlinkClick r:id="rId15"/>
              </a:rPr>
              <a:t>http://www.goldteam.su/forum/index.php?showtopic=35537&amp;mode=threaded&amp;pid=106626-</a:t>
            </a:r>
            <a:r>
              <a:rPr lang="ru-RU" sz="1200" dirty="0" smtClean="0"/>
              <a:t> скорая помощь</a:t>
            </a:r>
            <a:br>
              <a:rPr lang="ru-RU" sz="1200" dirty="0" smtClean="0"/>
            </a:br>
            <a:r>
              <a:rPr lang="ru-RU" sz="1200" u="sng" dirty="0" smtClean="0">
                <a:hlinkClick r:id="rId16"/>
              </a:rPr>
              <a:t>http://www.wallpaperez.org/ru/holiday/Easter-Rabbit-2154.html-</a:t>
            </a:r>
            <a:r>
              <a:rPr lang="ru-RU" sz="1200" dirty="0" smtClean="0"/>
              <a:t> кролик</a:t>
            </a:r>
            <a:endParaRPr lang="ru-RU" sz="1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85794"/>
            <a:ext cx="632937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u="sng" dirty="0" smtClean="0">
                <a:hlinkClick r:id="rId17"/>
              </a:rPr>
              <a:t>http</a:t>
            </a:r>
            <a:r>
              <a:rPr lang="ru-RU" sz="1200" u="sng" dirty="0" smtClean="0">
                <a:hlinkClick r:id="rId17"/>
              </a:rPr>
              <a:t>://forum.babysaratov.ru/viewtopic.php?f=55&amp;t=50&amp;p=163425&amp;sid=ad19349f86be3420fbf6df98704569cd-</a:t>
            </a:r>
            <a:r>
              <a:rPr lang="ru-RU" sz="1200" dirty="0" smtClean="0"/>
              <a:t> спящая девочка</a:t>
            </a:r>
          </a:p>
          <a:p>
            <a:pPr>
              <a:buNone/>
            </a:pPr>
            <a:r>
              <a:rPr lang="ru-RU" sz="1200" u="sng" dirty="0" smtClean="0">
                <a:hlinkClick r:id="rId18"/>
              </a:rPr>
              <a:t>http://primorsky.regoperator.ru/anketa/stanislav_b_960/</a:t>
            </a:r>
            <a:r>
              <a:rPr lang="ru-RU" sz="1200" dirty="0" smtClean="0"/>
              <a:t> - больной ребенок </a:t>
            </a:r>
          </a:p>
          <a:p>
            <a:pPr>
              <a:buNone/>
            </a:pPr>
            <a:r>
              <a:rPr lang="ru-RU" sz="1200" u="sng" dirty="0" smtClean="0">
                <a:hlinkClick r:id="rId19"/>
              </a:rPr>
              <a:t>http://salon4u.ru/articles/chistyj-vozduh-v-nakurennoj-komnate-eto-antitabak/-</a:t>
            </a:r>
            <a:r>
              <a:rPr lang="ru-RU" sz="1200" dirty="0" smtClean="0"/>
              <a:t> дым в комнате</a:t>
            </a:r>
          </a:p>
          <a:p>
            <a:pPr>
              <a:buNone/>
            </a:pPr>
            <a:r>
              <a:rPr lang="ru-RU" sz="1200" u="sng" dirty="0" smtClean="0">
                <a:hlinkClick r:id="rId20"/>
              </a:rPr>
              <a:t>http://www.liveinternet.ru/users/unidentifiedflyingobject/-</a:t>
            </a:r>
            <a:r>
              <a:rPr lang="ru-RU" sz="1200" dirty="0" smtClean="0"/>
              <a:t> крошка сын к отцу пришел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429420" cy="6440510"/>
          </a:xfrm>
        </p:spPr>
        <p:txBody>
          <a:bodyPr>
            <a:normAutofit/>
          </a:bodyPr>
          <a:lstStyle/>
          <a:p>
            <a:pPr algn="l"/>
            <a:endParaRPr lang="ru-RU" sz="1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/>
              <a:t> 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6429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3"/>
              </a:rPr>
              <a:t>http://meridian.in.ua/?page=214-</a:t>
            </a:r>
            <a:r>
              <a:rPr lang="ru-RU" sz="1400" dirty="0" smtClean="0"/>
              <a:t> собака</a:t>
            </a:r>
          </a:p>
          <a:p>
            <a:r>
              <a:rPr lang="ru-RU" sz="1400" u="sng" dirty="0" smtClean="0">
                <a:hlinkClick r:id="rId4"/>
              </a:rPr>
              <a:t>http://spottykit.livejournal.com/351893.html-</a:t>
            </a:r>
            <a:r>
              <a:rPr lang="ru-RU" sz="1400" dirty="0" smtClean="0"/>
              <a:t> синицы</a:t>
            </a:r>
          </a:p>
          <a:p>
            <a:r>
              <a:rPr lang="ru-RU" sz="1400" u="sng" dirty="0" smtClean="0">
                <a:hlinkClick r:id="rId5"/>
              </a:rPr>
              <a:t>http://www.liveinternet.ru/users/allen_carr/-</a:t>
            </a:r>
            <a:r>
              <a:rPr lang="ru-RU" sz="1400" dirty="0" smtClean="0"/>
              <a:t> курящий парень</a:t>
            </a:r>
          </a:p>
          <a:p>
            <a:r>
              <a:rPr lang="ru-RU" sz="1400" u="sng" dirty="0" smtClean="0">
                <a:hlinkClick r:id="rId6"/>
              </a:rPr>
              <a:t>http://ppt4web.ru/biologija/vlijanie-kurenija-i-alkogolja-na-zdorove-cheloveka.html-</a:t>
            </a:r>
            <a:r>
              <a:rPr lang="ru-RU" sz="1400" dirty="0" smtClean="0"/>
              <a:t> 1 сигарета</a:t>
            </a:r>
          </a:p>
          <a:p>
            <a:r>
              <a:rPr lang="ru-RU" sz="1400" u="sng" dirty="0" smtClean="0">
                <a:hlinkClick r:id="rId7"/>
              </a:rPr>
              <a:t>http://karavan-reklama.ru/node/43491-</a:t>
            </a:r>
            <a:r>
              <a:rPr lang="ru-RU" sz="1400" dirty="0" smtClean="0"/>
              <a:t> состав сигарет</a:t>
            </a:r>
          </a:p>
          <a:p>
            <a:r>
              <a:rPr lang="ru-RU" sz="1400" u="sng" dirty="0" smtClean="0">
                <a:hlinkClick r:id="rId8"/>
              </a:rPr>
              <a:t>http://rubforum.ru/blog.php?s=c0bf68cbe207f9aa01e3561647a8913b&amp;b=159&amp;goto=prev-</a:t>
            </a:r>
            <a:r>
              <a:rPr lang="ru-RU" sz="1400" dirty="0" smtClean="0"/>
              <a:t> сердце</a:t>
            </a:r>
          </a:p>
          <a:p>
            <a:r>
              <a:rPr lang="ru-RU" sz="1400" u="sng" dirty="0" smtClean="0">
                <a:hlinkClick r:id="rId9"/>
              </a:rPr>
              <a:t>http://www.nedug.ru/library/%d1%82/%d0%a2%d0%b5%d1%82%d1%80%d0%b0%d1%86%d0%b8%d0%ba%d0%bb%d0%b8%d0%bd%d0%be%d0%b2%d1%8b%d0%b5-%d0%b7%d1%83%d0%b1%d1%8b-</a:t>
            </a:r>
            <a:r>
              <a:rPr lang="ru-RU" sz="1400" dirty="0" smtClean="0"/>
              <a:t> зубы</a:t>
            </a:r>
          </a:p>
          <a:p>
            <a:r>
              <a:rPr lang="ru-RU" sz="1400" u="sng" dirty="0" smtClean="0">
                <a:hlinkClick r:id="rId10"/>
              </a:rPr>
              <a:t>http://meduniver.com/Medical/profilaktika/slezotechenie_glaz_zimoi.html-</a:t>
            </a:r>
            <a:r>
              <a:rPr lang="ru-RU" sz="1400" dirty="0" smtClean="0"/>
              <a:t> глаза</a:t>
            </a:r>
          </a:p>
          <a:p>
            <a:r>
              <a:rPr lang="ru-RU" sz="1400" u="sng" dirty="0" smtClean="0">
                <a:hlinkClick r:id="rId11"/>
              </a:rPr>
              <a:t>http://backupdb.nasha.lv/rus/novosti/ng/zdorovje/gazeta-2011-08-18/page-11/-</a:t>
            </a:r>
            <a:r>
              <a:rPr lang="ru-RU" sz="1400" dirty="0" smtClean="0"/>
              <a:t> кашель</a:t>
            </a:r>
          </a:p>
          <a:p>
            <a:r>
              <a:rPr lang="ru-RU" sz="1400" u="sng" dirty="0" smtClean="0">
                <a:hlinkClick r:id="rId12"/>
              </a:rPr>
              <a:t>http://www.jivi-svobodno.ru/zdorove/11-legkie-kurilshhika-foto.html-</a:t>
            </a:r>
            <a:r>
              <a:rPr lang="ru-RU" sz="1400" dirty="0" smtClean="0"/>
              <a:t> 15 лет</a:t>
            </a:r>
          </a:p>
          <a:p>
            <a:r>
              <a:rPr lang="ru-RU" sz="1400" u="sng" dirty="0" smtClean="0">
                <a:hlinkClick r:id="rId13"/>
              </a:rPr>
              <a:t>http://samlib.ru/img/l/lepeshka_k_b/fairy/-</a:t>
            </a:r>
            <a:r>
              <a:rPr lang="ru-RU" sz="1400" dirty="0" smtClean="0"/>
              <a:t> рак легкого</a:t>
            </a:r>
          </a:p>
          <a:p>
            <a:r>
              <a:rPr lang="ru-RU" sz="1400" u="sng" dirty="0" smtClean="0">
                <a:hlinkClick r:id="rId14"/>
              </a:rPr>
              <a:t>http://healthy-way.com.ua/depending/vred-kureniya-2.html-</a:t>
            </a:r>
            <a:r>
              <a:rPr lang="ru-RU" sz="1400" dirty="0" smtClean="0"/>
              <a:t> сигареты</a:t>
            </a:r>
          </a:p>
          <a:p>
            <a:r>
              <a:rPr lang="ru-RU" sz="1400" u="sng" dirty="0" smtClean="0">
                <a:hlinkClick r:id="rId15"/>
              </a:rPr>
              <a:t>http://www.info-forum.ru/topic/7136-kurite-li-vi/page__st__80-</a:t>
            </a:r>
            <a:r>
              <a:rPr lang="ru-RU" sz="1400" dirty="0" smtClean="0"/>
              <a:t> 25 лет</a:t>
            </a:r>
          </a:p>
          <a:p>
            <a:r>
              <a:rPr lang="ru-RU" sz="1400" u="sng" dirty="0" smtClean="0">
                <a:hlinkClick r:id="rId16"/>
              </a:rPr>
              <a:t>http://ne-kurim.ru/photogallery/kurashie-ludi/page-3/-</a:t>
            </a:r>
            <a:r>
              <a:rPr lang="ru-RU" sz="1400" dirty="0" smtClean="0"/>
              <a:t> курящие </a:t>
            </a:r>
            <a:r>
              <a:rPr lang="ru-RU" sz="1400" dirty="0" smtClean="0"/>
              <a:t>студенты</a:t>
            </a:r>
          </a:p>
          <a:p>
            <a:r>
              <a:rPr lang="ru-RU" sz="1400" u="sng" dirty="0" smtClean="0">
                <a:hlinkClick r:id="rId17"/>
              </a:rPr>
              <a:t>http</a:t>
            </a:r>
            <a:r>
              <a:rPr lang="ru-RU" sz="1400" u="sng" dirty="0" smtClean="0">
                <a:hlinkClick r:id="rId17"/>
              </a:rPr>
              <a:t>://ossbe.com/community/3661/posts/39550/-</a:t>
            </a:r>
            <a:r>
              <a:rPr lang="ru-RU" sz="1400" dirty="0" smtClean="0"/>
              <a:t> курение нескольких сигарет</a:t>
            </a:r>
          </a:p>
          <a:p>
            <a:r>
              <a:rPr lang="ru-RU" sz="1400" u="sng" dirty="0" smtClean="0">
                <a:hlinkClick r:id="rId18"/>
              </a:rPr>
              <a:t>http://fruitonews.ru/depressiya-vernyiy-sputnik-kurilshhikov/link-smoking-depression-</a:t>
            </a:r>
            <a:r>
              <a:rPr lang="ru-RU" sz="1400" dirty="0" smtClean="0"/>
              <a:t> курящий мужчина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1"/>
            <a:ext cx="8229600" cy="2000264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 шаблона </a:t>
            </a: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Хребтова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Татьяна Владимировна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учитель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начальных классов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МКОУ «СОШ ст.Евсино»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3573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исунки\102274397_6782fa336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072494" cy="5929354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Мои рисунки\кулак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8001056" cy="5929354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Мои документы\Мои рисунки\мудрец 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28604"/>
            <a:ext cx="521497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3573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143116"/>
            <a:ext cx="6858048" cy="3416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ВРЕДНЫЕ  И ПОЛЕЗНЫЕ ПРИВЫЧКИ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257176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dirty="0" smtClean="0"/>
              <a:t>Полезные привычки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3573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Documents and Settings\Администратор\Мои документы\Мои рисунки\здоровый ребе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5157815" cy="3714771"/>
          </a:xfrm>
          <a:prstGeom prst="rect">
            <a:avLst/>
          </a:prstGeom>
          <a:noFill/>
        </p:spPr>
      </p:pic>
      <p:pic>
        <p:nvPicPr>
          <p:cNvPr id="23555" name="Picture 3" descr="C:\Documents and Settings\Администратор\Мои документы\Мои рисунки\чистить зубы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290"/>
            <a:ext cx="3857652" cy="3714776"/>
          </a:xfrm>
          <a:prstGeom prst="rect">
            <a:avLst/>
          </a:prstGeom>
          <a:noFill/>
        </p:spPr>
      </p:pic>
      <p:pic>
        <p:nvPicPr>
          <p:cNvPr id="23556" name="Picture 4" descr="C:\Documents and Settings\Администратор\Мои документы\Мои рисунки\учеба  школ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857628"/>
            <a:ext cx="4286280" cy="2643206"/>
          </a:xfrm>
          <a:prstGeom prst="rect">
            <a:avLst/>
          </a:prstGeom>
          <a:noFill/>
        </p:spPr>
      </p:pic>
      <p:pic>
        <p:nvPicPr>
          <p:cNvPr id="23557" name="Picture 5" descr="C:\Documents and Settings\Администратор\Мои документы\Мои рисунки\basket1_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500438"/>
            <a:ext cx="4738684" cy="292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8001056" cy="228601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dirty="0" smtClean="0"/>
              <a:t>Вредные привычки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3573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 descr="C:\Documents and Settings\Администратор\Мои документы\Мои рисунки\d28abdu-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4143380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Мои документы\Мои рисунки\грызть ног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4929190" cy="4214818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Мои документы\Мои рисунки\0f8196f94cf6425c84d5441be4d1eda54_ca3f477d4bf798cecd71761bf78f1ea9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5"/>
            <a:ext cx="3786182" cy="3214686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Мои документы\Мои рисунки\06280258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571876"/>
            <a:ext cx="550069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266</Words>
  <Application>Microsoft Office PowerPoint</Application>
  <PresentationFormat>Экран (4:3)</PresentationFormat>
  <Paragraphs>55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Притча</vt:lpstr>
      <vt:lpstr>Слайд 3</vt:lpstr>
      <vt:lpstr>Слайд 4</vt:lpstr>
      <vt:lpstr>Слайд 5</vt:lpstr>
      <vt:lpstr>Полезные привычки</vt:lpstr>
      <vt:lpstr>Слайд 7</vt:lpstr>
      <vt:lpstr>Вредные привычки</vt:lpstr>
      <vt:lpstr>Слайд 9</vt:lpstr>
      <vt:lpstr>Чтоб меньше встречалось привычек таких, Не вредно напомнить о вредности их</vt:lpstr>
      <vt:lpstr>Никогда не кури!</vt:lpstr>
      <vt:lpstr>Слайд 12</vt:lpstr>
      <vt:lpstr>ВЛИЯНИЕ КУРЕНИЯ НА ОРГАНИЗМ ЧЕЛОВЕКА</vt:lpstr>
      <vt:lpstr>Слайд 14</vt:lpstr>
      <vt:lpstr>Слайд 15</vt:lpstr>
      <vt:lpstr>Слайд 16</vt:lpstr>
      <vt:lpstr>Слайд 17</vt:lpstr>
      <vt:lpstr>Слайд 18</vt:lpstr>
      <vt:lpstr>Слайд 19</vt:lpstr>
      <vt:lpstr>Рак легкого</vt:lpstr>
      <vt:lpstr>Состав сигареты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Хочешь жить – не кури!</vt:lpstr>
      <vt:lpstr>http://www.liveinternet.ru/users/4853296/post265474905 - толпа на площади http://www.kindermy.ru/publ/travmy_ukha_i_nosa_u_detej_kak_pomoch/11-1-0-916- ковыряние в носу http://voicis.ucoz.ru/news/poleznye_sovety/2012-11-07-76- грызть ногти http://www.dialdent.ru/cgi-bin/nstomatol/index.pl?page=p1000_66- сосать палец http://www.ballion.ru/news/1222-bud-zdorovym-i-uspeshnym.html- зарядка http://www.fadm.gov.ru/regionmain/region55/news/?PAGEN_1=10- здоровый образ жизни http://filament.ru/7-privychek-schastlivykh-lyudejj.html- здоровая семья http://www.liveinternet.ru/community/millenaire/rubric/1280584/- чистить зубы http://zrebenok.allvrn.ru/service/pogotovka-v-shkolu- учеба в школе http://www.nedelia.lt/vopros-otvet/zhurnalist/raznye-voprosy/20658-kak-nayti-sportshkolu.html- занятия спортом http://pln-pskov.ru/society/62802.html- курение http://www.podkat.ru/index.php?newsid=43859- Курящий мальчик http://www.goldteam.su/forum/index.php?showtopic=35537&amp;mode=threaded&amp;pid=106626- скорая помощь http://www.wallpaperez.org/ru/holiday/Easter-Rabbit-2154.html- кролик</vt:lpstr>
      <vt:lpstr>Слайд 31</vt:lpstr>
      <vt:lpstr>Слайд 32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56</cp:revision>
  <dcterms:created xsi:type="dcterms:W3CDTF">2013-09-19T15:04:45Z</dcterms:created>
  <dcterms:modified xsi:type="dcterms:W3CDTF">2013-09-23T17:48:21Z</dcterms:modified>
</cp:coreProperties>
</file>