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63" r:id="rId12"/>
    <p:sldId id="264" r:id="rId13"/>
    <p:sldId id="265" r:id="rId14"/>
    <p:sldId id="266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944CA-7F35-4D61-867E-28D724AF02B0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E80E9-9831-4E36-90BE-95A8AACBE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C73A4-660F-455C-9A7A-C5347B8AEC1C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6599-5A51-4682-855C-1F34575313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7C62C-8F73-44A1-B200-121F2D5B1DF2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B8F17-EEB8-4630-B4F6-220AA7C1E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8BBC4-38C0-47A7-A4B0-7AA41F713FF1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C9C3A-D5F4-4FFF-9529-1D0734ADB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33A7B-38DF-4E42-9D36-B79F00735203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8E54B-C90D-4B33-8C7A-EACA2D7F5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25331-62AA-4845-B503-D699D3ECE86B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A1625-1F98-4C5F-A4F4-DF1E809D39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186F2-7847-43E3-982C-77D28DB0A7CD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AC1E-F535-4B57-9FA6-BF3E5305A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FA546-4C74-459F-84E3-FB4F5406B2D1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DF4A3-C881-4686-80CC-5BF0D4B66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DF8B8-0489-4689-A101-9BFF931D18E1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17E4E-4C2A-4891-89F2-A14688D68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5AED7-BEB5-41E8-80CC-3006C1B899B2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D7347-108E-4F2D-BA4E-A4B07F551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902D8-7F3B-4D20-9844-F592C12F5469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9D8AE-A88E-40A6-A2DF-5925D678B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alphaModFix amt="1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452235-B5F8-4043-9C2E-E69413EC8247}" type="datetimeFigureOut">
              <a:rPr lang="ru-RU"/>
              <a:pPr>
                <a:defRPr/>
              </a:pPr>
              <a:t>07.11.2012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BC661-8895-4CF8-B236-3EFCA003D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«Золотой листопад»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0" y="4429125"/>
            <a:ext cx="3629025" cy="1752600"/>
          </a:xfrm>
        </p:spPr>
        <p:txBody>
          <a:bodyPr/>
          <a:lstStyle/>
          <a:p>
            <a:pPr algn="l" eaLnBrk="1" hangingPunct="1"/>
            <a:r>
              <a:rPr lang="ru-RU" sz="2000" smtClean="0">
                <a:solidFill>
                  <a:schemeClr val="tx1"/>
                </a:solidFill>
              </a:rPr>
              <a:t>Провела</a:t>
            </a:r>
          </a:p>
          <a:p>
            <a:pPr algn="l" eaLnBrk="1" hangingPunct="1"/>
            <a:r>
              <a:rPr lang="ru-RU" sz="2000" smtClean="0">
                <a:solidFill>
                  <a:schemeClr val="tx1"/>
                </a:solidFill>
              </a:rPr>
              <a:t>Кл.руководитель 1А класса</a:t>
            </a:r>
          </a:p>
          <a:p>
            <a:pPr algn="l" eaLnBrk="1" hangingPunct="1"/>
            <a:r>
              <a:rPr lang="ru-RU" sz="2000" smtClean="0">
                <a:solidFill>
                  <a:schemeClr val="tx1"/>
                </a:solidFill>
              </a:rPr>
              <a:t>Ногина В.А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5602" name="Picture 2" descr="J:\Золотой листопад. 1А кл\Фото-146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714375" y="428625"/>
            <a:ext cx="7804150" cy="58531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Конкурс «Гроза»</a:t>
            </a:r>
          </a:p>
        </p:txBody>
      </p:sp>
      <p:pic>
        <p:nvPicPr>
          <p:cNvPr id="20482" name="Picture 2" descr="J:\Золотой листопад. 1А кл\Фото-144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500188" y="1500188"/>
            <a:ext cx="6429375" cy="4822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6" name="Picture 2" descr="J:\Золотой листопад. 1А кл\Фото-145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714375" y="500063"/>
            <a:ext cx="7691438" cy="57689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2530" name="Picture 2" descr="J:\Золотой листопад. 1А кл\Фото-145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71563" y="571500"/>
            <a:ext cx="7375525" cy="5530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50"/>
                </a:solidFill>
              </a:rPr>
              <a:t>СЕНТЯБРЬ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 smtClean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Опустел  наш  школьный  сад,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Паутинки  вдаль  летят,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 на  южный  край  земли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Потянулись  журавли.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Распахнулись  двери  школ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 за  месяц  к  вам  пришёл?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6" name="Рисунок 5" descr="J:\Золотой листопад. 1А кл\Фото-139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643563" y="2428875"/>
            <a:ext cx="3254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357188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ОКТЯБРЬ</a:t>
            </a:r>
          </a:p>
        </p:txBody>
      </p:sp>
      <p:pic>
        <p:nvPicPr>
          <p:cNvPr id="27650" name="Picture 2" descr="J:\Золотой листопад. 1А кл\Фото-139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143500" y="500063"/>
            <a:ext cx="3690938" cy="2768600"/>
          </a:xfrm>
          <a:noFill/>
        </p:spPr>
      </p:pic>
      <p:sp>
        <p:nvSpPr>
          <p:cNvPr id="5" name="Прямоугольник 4"/>
          <p:cNvSpPr/>
          <p:nvPr/>
        </p:nvSpPr>
        <p:spPr>
          <a:xfrm>
            <a:off x="214313" y="2714625"/>
            <a:ext cx="5857875" cy="38163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/>
            </a:r>
            <a:br>
              <a:rPr lang="ru-RU" dirty="0">
                <a:latin typeface="+mn-lt"/>
                <a:cs typeface="+mn-cs"/>
              </a:rPr>
            </a:b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  <a:t>Всё  мрачней  лицо  природы –</a:t>
            </a: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</a:b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  <a:t>Почернели  огороды,</a:t>
            </a: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</a:b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  <a:t>Оголяются  леса,</a:t>
            </a: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</a:b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  <a:t>Молкнут  птичьи  голоса,</a:t>
            </a: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</a:b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  <a:t>Мишка  в  спячку  завалился.</a:t>
            </a:r>
            <a:b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</a:b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Impact" pitchFamily="34" charset="0"/>
                <a:cs typeface="+mn-cs"/>
              </a:rPr>
              <a:t>Что за  месяц  к  вам  явился?</a:t>
            </a:r>
            <a:r>
              <a:rPr lang="ru-RU" sz="3200" dirty="0">
                <a:latin typeface="+mn-lt"/>
                <a:cs typeface="+mn-cs"/>
              </a:rPr>
              <a:t/>
            </a:r>
            <a:br>
              <a:rPr lang="ru-RU" sz="3200" dirty="0">
                <a:latin typeface="+mn-lt"/>
                <a:cs typeface="+mn-cs"/>
              </a:rPr>
            </a:br>
            <a:endParaRPr lang="ru-RU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Ноябрь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b="1" smtClean="0">
                <a:solidFill>
                  <a:srgbClr val="C00000"/>
                </a:solidFill>
                <a:latin typeface="Impact" pitchFamily="34" charset="0"/>
              </a:rPr>
              <a:t>Поле  чёрно-белым  стало,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solidFill>
                  <a:srgbClr val="C00000"/>
                </a:solidFill>
                <a:latin typeface="Impact" pitchFamily="34" charset="0"/>
              </a:rPr>
              <a:t>Падает  то  снег,  то  дождь.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solidFill>
                  <a:srgbClr val="C00000"/>
                </a:solidFill>
                <a:latin typeface="Impact" pitchFamily="34" charset="0"/>
              </a:rPr>
              <a:t>А ещё  похолодало,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solidFill>
                  <a:srgbClr val="C00000"/>
                </a:solidFill>
                <a:latin typeface="Impact" pitchFamily="34" charset="0"/>
              </a:rPr>
              <a:t>Льдом  сковало  воды  рек.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solidFill>
                  <a:srgbClr val="C00000"/>
                </a:solidFill>
                <a:latin typeface="Impact" pitchFamily="34" charset="0"/>
              </a:rPr>
              <a:t>Мёрзнет  в  поле  озимь  ржи.</a:t>
            </a:r>
          </a:p>
          <a:p>
            <a:pPr eaLnBrk="1" hangingPunct="1">
              <a:buFont typeface="Arial" charset="0"/>
              <a:buNone/>
            </a:pPr>
            <a:r>
              <a:rPr lang="ru-RU" b="1" smtClean="0">
                <a:solidFill>
                  <a:srgbClr val="C00000"/>
                </a:solidFill>
                <a:latin typeface="Impact" pitchFamily="34" charset="0"/>
              </a:rPr>
              <a:t>Что  за  месяц  подскажи?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Выставка поделок</a:t>
            </a:r>
          </a:p>
        </p:txBody>
      </p:sp>
      <p:pic>
        <p:nvPicPr>
          <p:cNvPr id="28676" name="Picture 4" descr="J:\Золотой листопад. 1А кл\Фото-142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554163" y="1600200"/>
            <a:ext cx="603567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Выставка поделок</a:t>
            </a:r>
          </a:p>
        </p:txBody>
      </p:sp>
      <p:pic>
        <p:nvPicPr>
          <p:cNvPr id="29698" name="Picture 2" descr="J:\Золотой листопад. 1А кл\Фото-142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85750" y="2357438"/>
            <a:ext cx="4019550" cy="3014662"/>
          </a:xfrm>
          <a:noFill/>
        </p:spPr>
      </p:pic>
      <p:pic>
        <p:nvPicPr>
          <p:cNvPr id="6" name="Picture 2" descr="J:\Золотой листопад. 1А кл\Фото-142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48200" y="2347913"/>
            <a:ext cx="4038600" cy="30289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4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22" name="Picture 2" descr="J:\Золотой листопад. 1А кл\Фото-143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14313" y="142875"/>
            <a:ext cx="4981575" cy="3736975"/>
          </a:xfrm>
          <a:noFill/>
        </p:spPr>
      </p:pic>
      <p:pic>
        <p:nvPicPr>
          <p:cNvPr id="30723" name="Picture 3" descr="J:\Золотой листопад. 1А кл\Фото-143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3714750" y="2714625"/>
            <a:ext cx="5154613" cy="38655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028" name="Picture 4" descr="J:\Золотой листопад. 1А кл\Фото-144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714375" y="285750"/>
            <a:ext cx="7875588" cy="59070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1746" name="Picture 2" descr="J:\Золотой листопад. 1А кл\Фото-143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85750" y="214313"/>
            <a:ext cx="4503738" cy="3376612"/>
          </a:xfrm>
          <a:noFill/>
        </p:spPr>
      </p:pic>
      <p:pic>
        <p:nvPicPr>
          <p:cNvPr id="31747" name="Picture 3" descr="J:\Золотой листопад. 1А кл\Фото-143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465638" y="3214688"/>
            <a:ext cx="4678362" cy="35099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50" name="Picture 2" descr="J:\Золотой листопад. 1А кл\Фото-139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857250" y="500063"/>
            <a:ext cx="7589838" cy="56911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Вопросы: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Сколько дней длится осень?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Как в России называют период теплой погоды в середине осени?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Какое дерево является символом осени?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Какое универсальное средство от дождя было изобретено в Китае?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Какие птицы считаются лучшими предсказателями дождя?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Чем заканчивается осень?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4" name="Picture 2" descr="J:\Золотой листопад. 1А кл\Фото-144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928688" y="714375"/>
            <a:ext cx="7375525" cy="5530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3714750"/>
            <a:ext cx="8229600" cy="11430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Отгадайте загадки</a:t>
            </a:r>
            <a:br>
              <a:rPr lang="ru-RU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endParaRPr lang="ru-RU" sz="6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4098" name="Picture 2" descr="C:\Users\Luyda\Desktop\i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143500" y="214313"/>
            <a:ext cx="3786188" cy="30210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Изобразите жестами и мимикой</a:t>
            </a:r>
          </a:p>
        </p:txBody>
      </p:sp>
      <p:pic>
        <p:nvPicPr>
          <p:cNvPr id="5124" name="Picture 4" descr="http://im2-tub-ru.yandex.net/i?id=104797600-13-72&amp;n=2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625" y="1357313"/>
            <a:ext cx="2687638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http://smi2.ru/data/images/738857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00750" y="1428750"/>
            <a:ext cx="2759075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http://img-fotki.yandex.ru/get/3705/anlitov.e/0_31113_cae8588e_XL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28938" y="3857625"/>
            <a:ext cx="3786187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428625"/>
            <a:ext cx="8443913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Игра «Кто больше соберет листьев»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J:\Золотой листопад. 1А кл\Фото-145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214438" y="1285875"/>
            <a:ext cx="6661150" cy="49958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4578" name="Picture 2" descr="J:\Золотой листопад. 1А кл\Фото-145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42938" y="571500"/>
            <a:ext cx="7589837" cy="56911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81</Words>
  <Application>Microsoft Office PowerPoint</Application>
  <PresentationFormat>Экран (4:3)</PresentationFormat>
  <Paragraphs>33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«Золотой листопад»</vt:lpstr>
      <vt:lpstr>Слайд 2</vt:lpstr>
      <vt:lpstr>Слайд 3</vt:lpstr>
      <vt:lpstr>Вопросы:</vt:lpstr>
      <vt:lpstr>Слайд 5</vt:lpstr>
      <vt:lpstr>Отгадайте загадки </vt:lpstr>
      <vt:lpstr>Изобразите жестами и мимикой</vt:lpstr>
      <vt:lpstr>Игра «Кто больше соберет листьев» </vt:lpstr>
      <vt:lpstr>Слайд 9</vt:lpstr>
      <vt:lpstr>Слайд 10</vt:lpstr>
      <vt:lpstr>Конкурс «Гроза»</vt:lpstr>
      <vt:lpstr>Слайд 12</vt:lpstr>
      <vt:lpstr>Слайд 13</vt:lpstr>
      <vt:lpstr>СЕНТЯБРЬ </vt:lpstr>
      <vt:lpstr>ОКТЯБРЬ</vt:lpstr>
      <vt:lpstr>Ноябрь</vt:lpstr>
      <vt:lpstr>Выставка поделок</vt:lpstr>
      <vt:lpstr>Выставка поделок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«Золотой листопад»</dc:title>
  <dc:creator>Luyda</dc:creator>
  <cp:lastModifiedBy>Юля</cp:lastModifiedBy>
  <cp:revision>9</cp:revision>
  <dcterms:created xsi:type="dcterms:W3CDTF">2012-10-24T16:10:14Z</dcterms:created>
  <dcterms:modified xsi:type="dcterms:W3CDTF">2012-11-07T17:16:05Z</dcterms:modified>
</cp:coreProperties>
</file>