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80" r:id="rId3"/>
    <p:sldId id="279" r:id="rId4"/>
    <p:sldId id="278" r:id="rId5"/>
    <p:sldId id="277" r:id="rId6"/>
    <p:sldId id="276" r:id="rId7"/>
    <p:sldId id="275" r:id="rId8"/>
    <p:sldId id="274" r:id="rId9"/>
    <p:sldId id="273" r:id="rId10"/>
    <p:sldId id="272" r:id="rId11"/>
    <p:sldId id="271" r:id="rId12"/>
    <p:sldId id="270" r:id="rId13"/>
    <p:sldId id="269" r:id="rId14"/>
    <p:sldId id="268" r:id="rId15"/>
    <p:sldId id="267" r:id="rId16"/>
    <p:sldId id="266" r:id="rId17"/>
    <p:sldId id="265" r:id="rId18"/>
    <p:sldId id="260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579" autoAdjust="0"/>
  </p:normalViewPr>
  <p:slideViewPr>
    <p:cSldViewPr>
      <p:cViewPr>
        <p:scale>
          <a:sx n="50" d="100"/>
          <a:sy n="50" d="100"/>
        </p:scale>
        <p:origin x="-1950" y="-5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4412A-2DA9-4003-B550-8266995C3DC1}" type="datetimeFigureOut">
              <a:rPr lang="ru-RU" smtClean="0"/>
              <a:pPr/>
              <a:t>18.03.2014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04C718-3392-4D73-AED4-06C16CA047C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9867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4C718-3392-4D73-AED4-06C16CA047C4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29B08-CB7C-4960-9804-66F3102FA090}" type="datetimeFigureOut">
              <a:rPr lang="ru-RU"/>
              <a:pPr>
                <a:defRPr/>
              </a:pPr>
              <a:t>18.03.2014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0A1C3-15E4-4375-8AA7-4FCE8C45216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98662-B5F0-4952-A5B3-90EFA617726C}" type="datetimeFigureOut">
              <a:rPr lang="ru-RU"/>
              <a:pPr>
                <a:defRPr/>
              </a:pPr>
              <a:t>18.03.2014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41021-1B85-4B4C-BC62-39CB410509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13944-10AE-47C0-A8CF-FCE4D93C4AC6}" type="datetimeFigureOut">
              <a:rPr lang="ru-RU"/>
              <a:pPr>
                <a:defRPr/>
              </a:pPr>
              <a:t>18.03.2014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C4A4D-1D15-4EDA-800F-62B21EE7B87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D5245-F24C-4A02-9739-F17530E34319}" type="datetimeFigureOut">
              <a:rPr lang="ru-RU"/>
              <a:pPr>
                <a:defRPr/>
              </a:pPr>
              <a:t>18.03.2014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2F78D-96CA-4349-A3AE-6AA23CB1A36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DA5AE-C8F5-4572-BE84-AB3169D0B810}" type="datetimeFigureOut">
              <a:rPr lang="ru-RU"/>
              <a:pPr>
                <a:defRPr/>
              </a:pPr>
              <a:t>18.03.2014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21CB5-3229-475C-8322-44B4A1B42F4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408AD-C929-469C-9E04-C55BCF2312C7}" type="datetimeFigureOut">
              <a:rPr lang="ru-RU"/>
              <a:pPr>
                <a:defRPr/>
              </a:pPr>
              <a:t>18.03.2014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FB467-ECDA-492D-AA33-45A9ABAC3E4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ADF44-366E-4A75-A2BE-70777933E98C}" type="datetimeFigureOut">
              <a:rPr lang="ru-RU"/>
              <a:pPr>
                <a:defRPr/>
              </a:pPr>
              <a:t>18.03.2014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378E4-1C85-46CA-AA17-4E9A6C0FCC5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8C33C-8F0F-4CB5-9B32-0FF107583BA1}" type="datetimeFigureOut">
              <a:rPr lang="ru-RU"/>
              <a:pPr>
                <a:defRPr/>
              </a:pPr>
              <a:t>18.03.2014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13E6E-EE7C-46A4-B450-ED7184418F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E212F-704F-488E-98A6-04ADB6B6E66C}" type="datetimeFigureOut">
              <a:rPr lang="ru-RU"/>
              <a:pPr>
                <a:defRPr/>
              </a:pPr>
              <a:t>18.03.2014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34BEF-9BDC-4234-A3EC-87FCF0118F2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3C3B6-A020-4A86-BD18-F0B54961A614}" type="datetimeFigureOut">
              <a:rPr lang="ru-RU"/>
              <a:pPr>
                <a:defRPr/>
              </a:pPr>
              <a:t>18.03.2014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B4D45-2D36-494B-90D7-6A64EDBBC5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BA870-9FE5-4DE2-AA36-46CE26343C6B}" type="datetimeFigureOut">
              <a:rPr lang="ru-RU"/>
              <a:pPr>
                <a:defRPr/>
              </a:pPr>
              <a:t>18.03.2014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C0903-6869-4ED1-8B98-4AF46EB0D8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137F7D8-85CC-4506-9030-039EA7699CFE}" type="datetimeFigureOut">
              <a:rPr lang="ru-RU"/>
              <a:pPr>
                <a:defRPr/>
              </a:pPr>
              <a:t>18.03.2014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BBAFB83-9F17-49C8-B793-CAECFA8B1B8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mg-fotki.yandex.ru/get/3104/eg8642.24/0_1fa1a_b89baa48_X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cubaa.files.wordpress.com/2007/10/hemingway-ve-defteri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as.baikal.tv/news/nimg/2005_07_15/big/R%20-%20Doyarki1409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i058.radikal.ru/1001/b4/0cb9f328599a.jp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900igr.net/data/chelovek/Professii-3.files/0019-021-SHofjor.jp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s39.radikal.ru/i084/1010/fd/6ecc688fae78.jp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hyperlink" Target="http://ivanovanatalye.narod.ru/indexi.files/image007.gi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images.reklama.com.ua/2011-12-19/1261788/photos0-800x600.jpeg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.allday.ru/uploads/posts/1191347496_c3548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jurbarkietis.lt/upl/jurbarkietis_lt/products/prod315_maxi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b1.keep4u.ru/b/2011/06/04/f0/f00bc135ac8ab2725fad1aaacc33439c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bouwbedrijf-tilburg.com/images/bouwbedrijftilburg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news54.tk/uploads/posts/2012-01/1325735889_92c27d1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prosportkz.kz/cms/img.php?url=/cms/uploads/file_1296913999_738765212.jpg&amp;w=49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2000232" y="1214422"/>
            <a:ext cx="526333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ЗАГАДКИ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1374" y="2428868"/>
            <a:ext cx="907262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ВСЕ РАБОТЫ ХОРОШИ </a:t>
            </a:r>
          </a:p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– ВЫБИРАЙ НА ВКУС!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5754" y="500042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.</a:t>
            </a:r>
            <a:endParaRPr lang="ru-RU" i="1" dirty="0"/>
          </a:p>
        </p:txBody>
      </p:sp>
      <p:pic>
        <p:nvPicPr>
          <p:cNvPr id="2061" name="Picture 13" descr="Картинка 18 из 248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57158" y="4136552"/>
            <a:ext cx="2571768" cy="2721448"/>
          </a:xfrm>
          <a:prstGeom prst="rect">
            <a:avLst/>
          </a:prstGeom>
          <a:noFill/>
        </p:spPr>
      </p:pic>
      <p:pic>
        <p:nvPicPr>
          <p:cNvPr id="2065" name="Picture 17" descr="http://openclipart.org/image/800px/svg_to_png/85015/SkyDiverHippo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286380" y="4143380"/>
            <a:ext cx="1143008" cy="18543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500042"/>
            <a:ext cx="7587655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i="1" dirty="0" smtClean="0">
                <a:solidFill>
                  <a:srgbClr val="C00000"/>
                </a:solidFill>
              </a:rPr>
              <a:t>Сидит, склонившись над столом,</a:t>
            </a:r>
            <a:endParaRPr lang="ru-RU" sz="3600" dirty="0" smtClean="0">
              <a:solidFill>
                <a:srgbClr val="C00000"/>
              </a:solidFill>
            </a:endParaRPr>
          </a:p>
          <a:p>
            <a:r>
              <a:rPr lang="ru-RU" sz="3600" i="1" dirty="0" smtClean="0">
                <a:solidFill>
                  <a:srgbClr val="C00000"/>
                </a:solidFill>
              </a:rPr>
              <a:t>И час, и два, и три.</a:t>
            </a:r>
            <a:endParaRPr lang="ru-RU" sz="3600" dirty="0" smtClean="0">
              <a:solidFill>
                <a:srgbClr val="C00000"/>
              </a:solidFill>
            </a:endParaRPr>
          </a:p>
          <a:p>
            <a:r>
              <a:rPr lang="ru-RU" sz="3600" i="1" dirty="0" smtClean="0">
                <a:solidFill>
                  <a:srgbClr val="C00000"/>
                </a:solidFill>
              </a:rPr>
              <a:t>И водит тоненьким пером</a:t>
            </a:r>
            <a:endParaRPr lang="ru-RU" sz="3600" dirty="0" smtClean="0">
              <a:solidFill>
                <a:srgbClr val="C00000"/>
              </a:solidFill>
            </a:endParaRPr>
          </a:p>
          <a:p>
            <a:r>
              <a:rPr lang="ru-RU" sz="3600" i="1" dirty="0" smtClean="0">
                <a:solidFill>
                  <a:srgbClr val="C00000"/>
                </a:solidFill>
              </a:rPr>
              <a:t>До утренней зари.</a:t>
            </a: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14338" name="Picture 2" descr="Картинка 6 из 65655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00628" y="2786058"/>
            <a:ext cx="3762375" cy="3810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714348" y="4357694"/>
            <a:ext cx="40506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ПИСАТЕЛЬ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500042"/>
            <a:ext cx="6598858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i="1" dirty="0" smtClean="0"/>
              <a:t>Много ей работать нужно,</a:t>
            </a:r>
            <a:endParaRPr lang="ru-RU" sz="3600" b="1" dirty="0" smtClean="0"/>
          </a:p>
          <a:p>
            <a:r>
              <a:rPr lang="ru-RU" sz="3600" b="1" i="1" dirty="0" smtClean="0"/>
              <a:t>И работать с огоньком,</a:t>
            </a:r>
            <a:endParaRPr lang="ru-RU" sz="3600" b="1" dirty="0" smtClean="0"/>
          </a:p>
          <a:p>
            <a:r>
              <a:rPr lang="ru-RU" sz="3600" b="1" i="1" dirty="0" smtClean="0"/>
              <a:t>Чтоб была у нас на ужин</a:t>
            </a:r>
            <a:endParaRPr lang="ru-RU" sz="3600" b="1" dirty="0" smtClean="0"/>
          </a:p>
          <a:p>
            <a:r>
              <a:rPr lang="ru-RU" sz="3600" b="1" i="1" dirty="0" smtClean="0"/>
              <a:t>Каша с маслом, с молоком.</a:t>
            </a:r>
            <a:endParaRPr lang="ru-RU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3857628"/>
            <a:ext cx="31298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ДОЯРКА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3314" name="Picture 2" descr="Картинка 1 из 19077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00430" y="2786058"/>
            <a:ext cx="472440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85852" y="500042"/>
            <a:ext cx="6794873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Его заботы ждет земля,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Едва рассвет лучи зажжет.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Весной расчешет он поля,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Наступит осень – пострижет.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4071942"/>
            <a:ext cx="35684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6600"/>
                </a:solidFill>
                <a:effectLst/>
              </a:rPr>
              <a:t>ТРАКТОРИСТ</a:t>
            </a:r>
            <a:endParaRPr lang="ru-RU" sz="40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6600"/>
              </a:solidFill>
              <a:effectLst/>
            </a:endParaRPr>
          </a:p>
        </p:txBody>
      </p:sp>
      <p:pic>
        <p:nvPicPr>
          <p:cNvPr id="12291" name="Picture 3" descr="http://im8-tub-ru.yandex.net/i?id=212819554-04-72&amp;n=17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29058" y="2928934"/>
            <a:ext cx="4822065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714356"/>
            <a:ext cx="8483413" cy="206210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200" b="1" i="1" dirty="0" smtClean="0">
                <a:solidFill>
                  <a:srgbClr val="002060"/>
                </a:solidFill>
              </a:rPr>
              <a:t>Пускай лекарства пить невкусно,</a:t>
            </a:r>
            <a:endParaRPr lang="ru-RU" sz="3200" b="1" dirty="0" smtClean="0">
              <a:solidFill>
                <a:srgbClr val="002060"/>
              </a:solidFill>
            </a:endParaRPr>
          </a:p>
          <a:p>
            <a:r>
              <a:rPr lang="ru-RU" sz="3200" b="1" i="1" dirty="0" smtClean="0">
                <a:solidFill>
                  <a:srgbClr val="002060"/>
                </a:solidFill>
              </a:rPr>
              <a:t>Пускай чуть-чуть болят уколы,</a:t>
            </a:r>
            <a:endParaRPr lang="ru-RU" sz="3200" b="1" dirty="0" smtClean="0">
              <a:solidFill>
                <a:srgbClr val="002060"/>
              </a:solidFill>
            </a:endParaRPr>
          </a:p>
          <a:p>
            <a:r>
              <a:rPr lang="ru-RU" sz="3200" b="1" i="1" dirty="0" smtClean="0">
                <a:solidFill>
                  <a:srgbClr val="002060"/>
                </a:solidFill>
              </a:rPr>
              <a:t>Ты к ней пойдешь больной и грустный,</a:t>
            </a:r>
            <a:endParaRPr lang="ru-RU" sz="3200" b="1" dirty="0" smtClean="0">
              <a:solidFill>
                <a:srgbClr val="002060"/>
              </a:solidFill>
            </a:endParaRPr>
          </a:p>
          <a:p>
            <a:r>
              <a:rPr lang="ru-RU" sz="3200" b="1" i="1" dirty="0" smtClean="0">
                <a:solidFill>
                  <a:srgbClr val="002060"/>
                </a:solidFill>
              </a:rPr>
              <a:t>Уйдешь здоровый и веселый.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14810" y="3929066"/>
            <a:ext cx="44859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МЕДСЕСТРА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1266" name="Picture 2" descr="Картинка 33 из 15602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28662" y="2725488"/>
            <a:ext cx="3071834" cy="4132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500042"/>
            <a:ext cx="7543540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i="1" dirty="0" smtClean="0">
                <a:solidFill>
                  <a:schemeClr val="accent2">
                    <a:lumMod val="75000"/>
                  </a:schemeClr>
                </a:solidFill>
              </a:rPr>
              <a:t>Как же трудно спозаранку</a:t>
            </a:r>
            <a:endParaRPr lang="ru-RU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3600" i="1" dirty="0" smtClean="0">
                <a:solidFill>
                  <a:schemeClr val="accent2">
                    <a:lumMod val="75000"/>
                  </a:schemeClr>
                </a:solidFill>
              </a:rPr>
              <a:t>Целый день крутить баранку!</a:t>
            </a:r>
            <a:endParaRPr lang="ru-RU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3600" i="1" dirty="0" smtClean="0">
                <a:solidFill>
                  <a:schemeClr val="accent2">
                    <a:lumMod val="75000"/>
                  </a:schemeClr>
                </a:solidFill>
              </a:rPr>
              <a:t>Работа его важна и сложна, </a:t>
            </a:r>
            <a:endParaRPr lang="ru-RU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3600" i="1" dirty="0" smtClean="0">
                <a:solidFill>
                  <a:schemeClr val="accent2">
                    <a:lumMod val="75000"/>
                  </a:schemeClr>
                </a:solidFill>
              </a:rPr>
              <a:t>Но как она людям повсюду нужна!</a:t>
            </a:r>
            <a:endParaRPr lang="ru-RU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2786058"/>
            <a:ext cx="29338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ШОФЕР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0242" name="Picture 2" descr="Картинка 3 из 138936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71868" y="2714620"/>
            <a:ext cx="3038475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500042"/>
            <a:ext cx="6194581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2800" i="1" dirty="0" smtClean="0">
                <a:solidFill>
                  <a:schemeClr val="accent6">
                    <a:lumMod val="50000"/>
                  </a:schemeClr>
                </a:solidFill>
              </a:rPr>
              <a:t>Он щедро учит нас тому,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2800" i="1" dirty="0" smtClean="0">
                <a:solidFill>
                  <a:schemeClr val="accent6">
                    <a:lumMod val="50000"/>
                  </a:schemeClr>
                </a:solidFill>
              </a:rPr>
              <a:t>Что очень нужно будет в жизни: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2800" i="1" dirty="0" smtClean="0">
                <a:solidFill>
                  <a:schemeClr val="accent6">
                    <a:lumMod val="50000"/>
                  </a:schemeClr>
                </a:solidFill>
              </a:rPr>
              <a:t>Терпенью, чтенью, счету и письму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ru-RU" sz="2800" i="1" dirty="0" smtClean="0">
                <a:solidFill>
                  <a:schemeClr val="accent6">
                    <a:lumMod val="50000"/>
                  </a:schemeClr>
                </a:solidFill>
              </a:rPr>
              <a:t>И верности родной Отчизне.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4214818"/>
            <a:ext cx="34708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УЧИТЕЛЬ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9218" name="Picture 2" descr="Картинка 15 из 27911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000496" y="2214554"/>
            <a:ext cx="3946929" cy="4643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500042"/>
            <a:ext cx="4772204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i="1" dirty="0" smtClean="0">
                <a:solidFill>
                  <a:srgbClr val="C00000"/>
                </a:solidFill>
              </a:rPr>
              <a:t>Иголка, иголка,</a:t>
            </a:r>
            <a:endParaRPr lang="ru-RU" sz="3600" dirty="0" smtClean="0">
              <a:solidFill>
                <a:srgbClr val="C00000"/>
              </a:solidFill>
            </a:endParaRPr>
          </a:p>
          <a:p>
            <a:r>
              <a:rPr lang="ru-RU" sz="3600" i="1" dirty="0" smtClean="0">
                <a:solidFill>
                  <a:srgbClr val="C00000"/>
                </a:solidFill>
              </a:rPr>
              <a:t>Ты остра и колка!</a:t>
            </a:r>
            <a:endParaRPr lang="ru-RU" sz="3600" dirty="0" smtClean="0">
              <a:solidFill>
                <a:srgbClr val="C00000"/>
              </a:solidFill>
            </a:endParaRPr>
          </a:p>
          <a:p>
            <a:r>
              <a:rPr lang="ru-RU" sz="3600" i="1" dirty="0" smtClean="0">
                <a:solidFill>
                  <a:srgbClr val="C00000"/>
                </a:solidFill>
              </a:rPr>
              <a:t>Не коли мне пальчик,</a:t>
            </a:r>
            <a:endParaRPr lang="ru-RU" sz="3600" dirty="0" smtClean="0">
              <a:solidFill>
                <a:srgbClr val="C00000"/>
              </a:solidFill>
            </a:endParaRPr>
          </a:p>
          <a:p>
            <a:r>
              <a:rPr lang="ru-RU" sz="3600" i="1" dirty="0" smtClean="0">
                <a:solidFill>
                  <a:srgbClr val="C00000"/>
                </a:solidFill>
              </a:rPr>
              <a:t>А сшей сарафанчик.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4857760"/>
            <a:ext cx="23920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ШВЕЯ</a:t>
            </a:r>
            <a:endParaRPr lang="ru-RU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pic>
        <p:nvPicPr>
          <p:cNvPr id="8194" name="Picture 2" descr="Картинка 2 из 159475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643306" y="2714620"/>
            <a:ext cx="4991100" cy="3800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500042"/>
            <a:ext cx="6216766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i="1" dirty="0" smtClean="0">
                <a:solidFill>
                  <a:srgbClr val="7030A0"/>
                </a:solidFill>
              </a:rPr>
              <a:t>Он железо красит краской</a:t>
            </a:r>
            <a:endParaRPr lang="ru-RU" sz="3600" dirty="0" smtClean="0">
              <a:solidFill>
                <a:srgbClr val="7030A0"/>
              </a:solidFill>
            </a:endParaRPr>
          </a:p>
          <a:p>
            <a:r>
              <a:rPr lang="ru-RU" sz="3600" i="1" dirty="0" smtClean="0">
                <a:solidFill>
                  <a:srgbClr val="7030A0"/>
                </a:solidFill>
              </a:rPr>
              <a:t>Вот на краешке, с опаской,</a:t>
            </a:r>
            <a:endParaRPr lang="ru-RU" sz="3600" dirty="0" smtClean="0">
              <a:solidFill>
                <a:srgbClr val="7030A0"/>
              </a:solidFill>
            </a:endParaRPr>
          </a:p>
          <a:p>
            <a:r>
              <a:rPr lang="ru-RU" sz="3600" i="1" dirty="0" smtClean="0">
                <a:solidFill>
                  <a:srgbClr val="7030A0"/>
                </a:solidFill>
              </a:rPr>
              <a:t>У него в руках ведро,</a:t>
            </a:r>
            <a:endParaRPr lang="ru-RU" sz="3600" dirty="0" smtClean="0">
              <a:solidFill>
                <a:srgbClr val="7030A0"/>
              </a:solidFill>
            </a:endParaRPr>
          </a:p>
          <a:p>
            <a:r>
              <a:rPr lang="ru-RU" sz="3600" i="1" dirty="0" smtClean="0">
                <a:solidFill>
                  <a:srgbClr val="7030A0"/>
                </a:solidFill>
              </a:rPr>
              <a:t>Сам расписан он пестро.</a:t>
            </a:r>
            <a:endParaRPr lang="ru-RU" sz="3600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4500570"/>
            <a:ext cx="2716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МАЛЯР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7170" name="Picture 2" descr="Картинка 1 из 14210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71868" y="2714620"/>
            <a:ext cx="5076825" cy="3800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00166" y="2357430"/>
            <a:ext cx="6143668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СПАСИБО </a:t>
            </a:r>
          </a:p>
          <a:p>
            <a:pPr algn="ctr"/>
            <a:r>
              <a:rPr lang="ru-RU" sz="6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 ВНИМАНИЕ!!!</a:t>
            </a:r>
            <a:endParaRPr lang="ru-RU" sz="6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428604"/>
            <a:ext cx="8072494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000" b="1" i="1" dirty="0" smtClean="0">
                <a:solidFill>
                  <a:srgbClr val="002060"/>
                </a:solidFill>
              </a:rPr>
              <a:t>У этой волшебницы,</a:t>
            </a:r>
            <a:endParaRPr lang="ru-RU" sz="4000" b="1" dirty="0" smtClean="0">
              <a:solidFill>
                <a:srgbClr val="002060"/>
              </a:solidFill>
            </a:endParaRPr>
          </a:p>
          <a:p>
            <a:r>
              <a:rPr lang="ru-RU" sz="4000" b="1" i="1" dirty="0" smtClean="0">
                <a:solidFill>
                  <a:srgbClr val="002060"/>
                </a:solidFill>
              </a:rPr>
              <a:t>Этой художницы</a:t>
            </a:r>
            <a:endParaRPr lang="ru-RU" sz="4000" b="1" dirty="0" smtClean="0">
              <a:solidFill>
                <a:srgbClr val="002060"/>
              </a:solidFill>
            </a:endParaRPr>
          </a:p>
          <a:p>
            <a:r>
              <a:rPr lang="ru-RU" sz="4000" b="1" i="1" dirty="0" smtClean="0">
                <a:solidFill>
                  <a:srgbClr val="002060"/>
                </a:solidFill>
              </a:rPr>
              <a:t>Не кисти, не краски,</a:t>
            </a:r>
            <a:endParaRPr lang="ru-RU" sz="4000" b="1" dirty="0" smtClean="0">
              <a:solidFill>
                <a:srgbClr val="002060"/>
              </a:solidFill>
            </a:endParaRPr>
          </a:p>
          <a:p>
            <a:r>
              <a:rPr lang="ru-RU" sz="4000" b="1" i="1" dirty="0" smtClean="0">
                <a:solidFill>
                  <a:srgbClr val="002060"/>
                </a:solidFill>
              </a:rPr>
              <a:t>А гребень и ножницы.</a:t>
            </a:r>
            <a:endParaRPr lang="ru-RU" sz="4000" b="1" dirty="0">
              <a:solidFill>
                <a:srgbClr val="002060"/>
              </a:solidFill>
            </a:endParaRPr>
          </a:p>
        </p:txBody>
      </p:sp>
      <p:pic>
        <p:nvPicPr>
          <p:cNvPr id="22532" name="Picture 4" descr="Картинка 58 из 30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215042" y="357166"/>
            <a:ext cx="2928958" cy="626515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 rot="20809206">
            <a:off x="928662" y="4000504"/>
            <a:ext cx="50289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ПАРИКМАХЕР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714356"/>
            <a:ext cx="6972165" cy="206210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Кладет кирпич за кирпичом –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Растет этаж за этажом.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И с каждым часом, каждым днем</a:t>
            </a:r>
          </a:p>
          <a:p>
            <a:r>
              <a:rPr lang="ru-RU" sz="3200" b="1" dirty="0" smtClean="0">
                <a:solidFill>
                  <a:srgbClr val="002060"/>
                </a:solidFill>
              </a:rPr>
              <a:t>Все выше, выше новый дом.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5008" y="4000504"/>
            <a:ext cx="291660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КАМЕНЩИК</a:t>
            </a:r>
            <a:endParaRPr lang="ru-RU" sz="36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21506" name="Picture 2" descr="http://prof.labor.ru/bricklayer/media/bricklayer-1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58" y="2714620"/>
            <a:ext cx="5143536" cy="38576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714356"/>
            <a:ext cx="678661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На работе день-деньской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Управляет он рукой,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Поднимает та рука</a:t>
            </a:r>
          </a:p>
          <a:p>
            <a:r>
              <a:rPr lang="ru-RU" sz="3600" b="1" dirty="0" smtClean="0">
                <a:solidFill>
                  <a:srgbClr val="C00000"/>
                </a:solidFill>
              </a:rPr>
              <a:t>Сто пудов под облака.</a:t>
            </a:r>
            <a:endParaRPr lang="ru-RU" sz="3600" b="1" dirty="0">
              <a:solidFill>
                <a:srgbClr val="C00000"/>
              </a:solidFill>
            </a:endParaRPr>
          </a:p>
        </p:txBody>
      </p:sp>
      <p:pic>
        <p:nvPicPr>
          <p:cNvPr id="20482" name="Picture 2" descr="http://im2-tub-ru.yandex.net/i?id=345871497-45-7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57224" y="3000372"/>
            <a:ext cx="3717692" cy="364333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643438" y="4071942"/>
            <a:ext cx="402085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КРАНОВЩИК</a:t>
            </a:r>
            <a:endParaRPr lang="ru-RU" sz="4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285728"/>
            <a:ext cx="7072362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Когда под звездным небом</a:t>
            </a:r>
          </a:p>
          <a:p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Все по домам уснут,</a:t>
            </a:r>
          </a:p>
          <a:p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Запахнет город хлебом,</a:t>
            </a:r>
          </a:p>
          <a:p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Что в темноте везут.</a:t>
            </a:r>
            <a:endParaRPr lang="ru-RU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4429132"/>
            <a:ext cx="30668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ПЕКАРЬ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9458" name="Picture 2" descr="Картинка 5 из 15481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00562" y="2786058"/>
            <a:ext cx="335280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500042"/>
            <a:ext cx="6689652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Мастер, мастер, помоги!</a:t>
            </a:r>
          </a:p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Прохудились сапоги.</a:t>
            </a:r>
          </a:p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Забивай покрепче гвозди –</a:t>
            </a:r>
          </a:p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Мы пойдем сегодня в гости!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8434" name="Picture 2" descr="Картинка 7 из 4052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3048000"/>
            <a:ext cx="2676525" cy="3810000"/>
          </a:xfrm>
          <a:prstGeom prst="rect">
            <a:avLst/>
          </a:prstGeom>
          <a:noFill/>
        </p:spPr>
      </p:pic>
      <p:pic>
        <p:nvPicPr>
          <p:cNvPr id="18436" name="Picture 4" descr="http://im6-tub-ru.yandex.net/i?id=157684128-23-72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929190" y="2786058"/>
            <a:ext cx="1928826" cy="203749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929058" y="5286388"/>
            <a:ext cx="42336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САПОЖНИК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500042"/>
            <a:ext cx="6725816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</a:rPr>
              <a:t>Ему нужны такие вещи:</a:t>
            </a:r>
            <a:endParaRPr lang="ru-RU" sz="3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</a:rPr>
              <a:t>Молоток, тиски и клещи,</a:t>
            </a:r>
            <a:endParaRPr lang="ru-RU" sz="3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</a:rPr>
              <a:t>Ключ, напильник и ножовка,</a:t>
            </a:r>
            <a:endParaRPr lang="ru-RU" sz="3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</a:rPr>
              <a:t>А всего нужней сноровка!</a:t>
            </a:r>
            <a:endParaRPr lang="ru-RU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7410" name="Picture 2" descr="Картинка 5 из 65205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42910" y="2775829"/>
            <a:ext cx="2714644" cy="408217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000496" y="3643314"/>
            <a:ext cx="35581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СЛЕСАРЬ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85852" y="500042"/>
            <a:ext cx="6767045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i="1" dirty="0" smtClean="0">
                <a:solidFill>
                  <a:schemeClr val="accent6">
                    <a:lumMod val="75000"/>
                  </a:schemeClr>
                </a:solidFill>
              </a:rPr>
              <a:t>В семь часов он начал дело,</a:t>
            </a:r>
            <a:endParaRPr lang="ru-RU" sz="3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3600" b="1" i="1" dirty="0" smtClean="0">
                <a:solidFill>
                  <a:schemeClr val="accent6">
                    <a:lumMod val="75000"/>
                  </a:schemeClr>
                </a:solidFill>
              </a:rPr>
              <a:t>В десять сумка похудела,</a:t>
            </a:r>
            <a:endParaRPr lang="ru-RU" sz="3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3600" b="1" i="1" dirty="0" smtClean="0">
                <a:solidFill>
                  <a:schemeClr val="accent6">
                    <a:lumMod val="75000"/>
                  </a:schemeClr>
                </a:solidFill>
              </a:rPr>
              <a:t>А к двенадцати часам</a:t>
            </a:r>
            <a:endParaRPr lang="ru-RU" sz="3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3600" b="1" i="1" dirty="0" smtClean="0">
                <a:solidFill>
                  <a:schemeClr val="accent6">
                    <a:lumMod val="75000"/>
                  </a:schemeClr>
                </a:solidFill>
              </a:rPr>
              <a:t>Все разнес по адресам.</a:t>
            </a:r>
            <a:endParaRPr lang="ru-RU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6387" name="Picture 3" descr="Картинка 1 из 10991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596" y="2786058"/>
            <a:ext cx="4352925" cy="3810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214942" y="4071942"/>
            <a:ext cx="326956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ПОЧТАЛЬОН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500042"/>
            <a:ext cx="7145931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i="1" dirty="0" smtClean="0">
                <a:solidFill>
                  <a:schemeClr val="accent4">
                    <a:lumMod val="75000"/>
                  </a:schemeClr>
                </a:solidFill>
              </a:rPr>
              <a:t>Никто на свете так не может:</a:t>
            </a:r>
            <a:endParaRPr lang="ru-RU" sz="3600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sz="3600" i="1" dirty="0" smtClean="0">
                <a:solidFill>
                  <a:schemeClr val="accent4">
                    <a:lumMod val="75000"/>
                  </a:schemeClr>
                </a:solidFill>
              </a:rPr>
              <a:t>Одним движением руки</a:t>
            </a:r>
            <a:endParaRPr lang="ru-RU" sz="3600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sz="3600" i="1" dirty="0" smtClean="0">
                <a:solidFill>
                  <a:schemeClr val="accent4">
                    <a:lumMod val="75000"/>
                  </a:schemeClr>
                </a:solidFill>
              </a:rPr>
              <a:t>Остановить поток прохожих</a:t>
            </a:r>
            <a:endParaRPr lang="ru-RU" sz="3600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sz="3600" i="1" dirty="0" smtClean="0">
                <a:solidFill>
                  <a:schemeClr val="accent4">
                    <a:lumMod val="75000"/>
                  </a:schemeClr>
                </a:solidFill>
              </a:rPr>
              <a:t>И пропустить грузовики.</a:t>
            </a:r>
            <a:endParaRPr lang="ru-RU" sz="36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5362" name="Picture 2" descr="Картинка 19 из 86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7158" y="2786058"/>
            <a:ext cx="4992264" cy="372904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368864" y="4071942"/>
            <a:ext cx="377513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ПОЛИЦЕЙСКИЙ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360</Words>
  <Application>Microsoft Office PowerPoint</Application>
  <PresentationFormat>Экран (4:3)</PresentationFormat>
  <Paragraphs>87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Экология.</dc:title>
  <dc:creator>Admin</dc:creator>
  <cp:lastModifiedBy>Оксана</cp:lastModifiedBy>
  <cp:revision>37</cp:revision>
  <dcterms:created xsi:type="dcterms:W3CDTF">2011-07-07T17:52:10Z</dcterms:created>
  <dcterms:modified xsi:type="dcterms:W3CDTF">2014-03-18T18:20:36Z</dcterms:modified>
</cp:coreProperties>
</file>