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0" r:id="rId3"/>
    <p:sldId id="279" r:id="rId4"/>
    <p:sldId id="278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79" autoAdjust="0"/>
  </p:normalViewPr>
  <p:slideViewPr>
    <p:cSldViewPr>
      <p:cViewPr>
        <p:scale>
          <a:sx n="50" d="100"/>
          <a:sy n="50" d="100"/>
        </p:scale>
        <p:origin x="-195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4412A-2DA9-4003-B550-8266995C3DC1}" type="datetimeFigureOut">
              <a:rPr lang="ru-RU" smtClean="0"/>
              <a:pPr/>
              <a:t>18.03.2014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4C718-3392-4D73-AED4-06C16CA047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6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C718-3392-4D73-AED4-06C16CA047C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9B08-CB7C-4960-9804-66F3102FA090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0A1C3-15E4-4375-8AA7-4FCE8C4521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8662-B5F0-4952-A5B3-90EFA617726C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1021-1B85-4B4C-BC62-39CB410509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3944-10AE-47C0-A8CF-FCE4D93C4AC6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4A4D-1D15-4EDA-800F-62B21EE7B8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5245-F24C-4A02-9739-F17530E34319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F78D-96CA-4349-A3AE-6AA23CB1A3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A5AE-C8F5-4572-BE84-AB3169D0B810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1CB5-3229-475C-8322-44B4A1B42F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08AD-C929-469C-9E04-C55BCF2312C7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FB467-ECDA-492D-AA33-45A9ABAC3E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DF44-366E-4A75-A2BE-70777933E98C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378E4-1C85-46CA-AA17-4E9A6C0FCC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C33C-8F0F-4CB5-9B32-0FF107583BA1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3E6E-EE7C-46A4-B450-ED7184418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212F-704F-488E-98A6-04ADB6B6E66C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4BEF-9BDC-4234-A3EC-87FCF0118F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C3B6-A020-4A86-BD18-F0B54961A614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4D45-2D36-494B-90D7-6A64EDBBC5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A870-9FE5-4DE2-AA36-46CE26343C6B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C0903-6869-4ED1-8B98-4AF46EB0D8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37F7D8-85CC-4506-9030-039EA7699CFE}" type="datetimeFigureOut">
              <a:rPr lang="ru-RU"/>
              <a:pPr>
                <a:defRPr/>
              </a:pPr>
              <a:t>18.03.2014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BAFB83-9F17-49C8-B793-CAECFA8B1B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3104/eg8642.24/0_1fa1a_b89baa48_X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ubaa.files.wordpress.com/2007/10/hemingway-ve-defteri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as.baikal.tv/news/nimg/2005_07_15/big/R%20-%20Doyarki1409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058.radikal.ru/1001/b4/0cb9f328599a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900igr.net/data/chelovek/Professii-3.files/0019-021-SHofjor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39.radikal.ru/i084/1010/fd/6ecc688fae78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ivanovanatalye.narod.ru/indexi.files/image007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reklama.com.ua/2011-12-19/1261788/photos0-800x600.jpe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.allday.ru/uploads/posts/1191347496_c3548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jurbarkietis.lt/upl/jurbarkietis_lt/products/prod315_maxi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b1.keep4u.ru/b/2011/06/04/f0/f00bc135ac8ab2725fad1aaacc33439c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ouwbedrijf-tilburg.com/images/bouwbedrijftilburg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news54.tk/uploads/posts/2012-01/1325735889_92c27d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prosportkz.kz/cms/img.php?url=/cms/uploads/file_1296913999_738765212.jpg&amp;w=4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000232" y="1214422"/>
            <a:ext cx="52633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374" y="2428868"/>
            <a:ext cx="90726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РАБОТЫ ХОРОШИ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ВЫБИРАЙ НА ВКУС!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54" y="500042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2061" name="Picture 13" descr="Картинка 18 из 24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136552"/>
            <a:ext cx="2571768" cy="2721448"/>
          </a:xfrm>
          <a:prstGeom prst="rect">
            <a:avLst/>
          </a:prstGeom>
          <a:noFill/>
        </p:spPr>
      </p:pic>
      <p:pic>
        <p:nvPicPr>
          <p:cNvPr id="2065" name="Picture 17" descr="http://openclipart.org/image/800px/svg_to_png/85015/SkyDiverHippo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4143380"/>
            <a:ext cx="1143008" cy="1854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5876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Сидит, склонившись над столом,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И час, и два, и три.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И водит тоненьким пером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До утренней зари.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Картинка 6 из 6565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786058"/>
            <a:ext cx="3762375" cy="381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4357694"/>
            <a:ext cx="4050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ПИСАТЕЛЬ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59885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i="1" dirty="0" smtClean="0"/>
              <a:t>Много ей работать нужно,</a:t>
            </a:r>
            <a:endParaRPr lang="ru-RU" sz="3600" b="1" dirty="0" smtClean="0"/>
          </a:p>
          <a:p>
            <a:r>
              <a:rPr lang="ru-RU" sz="3600" b="1" i="1" dirty="0" smtClean="0"/>
              <a:t>И работать с огоньком,</a:t>
            </a:r>
            <a:endParaRPr lang="ru-RU" sz="3600" b="1" dirty="0" smtClean="0"/>
          </a:p>
          <a:p>
            <a:r>
              <a:rPr lang="ru-RU" sz="3600" b="1" i="1" dirty="0" smtClean="0"/>
              <a:t>Чтоб была у нас на ужин</a:t>
            </a:r>
            <a:endParaRPr lang="ru-RU" sz="3600" b="1" dirty="0" smtClean="0"/>
          </a:p>
          <a:p>
            <a:r>
              <a:rPr lang="ru-RU" sz="3600" b="1" i="1" dirty="0" smtClean="0"/>
              <a:t>Каша с маслом, с молоком.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857628"/>
            <a:ext cx="3129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ДОЯРКА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Картинка 1 из 1907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2786058"/>
            <a:ext cx="47244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500042"/>
            <a:ext cx="679487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Его заботы ждет земля,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Едва рассвет лучи зажжет.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Весной расчешет он поля,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Наступит осень – пострижет.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071942"/>
            <a:ext cx="3568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6600"/>
                </a:solidFill>
                <a:effectLst/>
              </a:rPr>
              <a:t>ТРАКТОРИСТ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6600"/>
              </a:solidFill>
              <a:effectLst/>
            </a:endParaRPr>
          </a:p>
        </p:txBody>
      </p:sp>
      <p:pic>
        <p:nvPicPr>
          <p:cNvPr id="12291" name="Picture 3" descr="http://im8-tub-ru.yandex.net/i?id=212819554-04-72&amp;n=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2928934"/>
            <a:ext cx="4822065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848341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Пускай лекарства пить невкусно,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Пускай чуть-чуть болят уколы,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Ты к ней пойдешь больной и грустный,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Уйдешь здоровый и веселый.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3929066"/>
            <a:ext cx="4485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МЕДСЕСТРА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266" name="Picture 2" descr="Картинка 33 из 1560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725488"/>
            <a:ext cx="3071834" cy="413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5435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Как же трудно спозаранку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Целый день крутить баранку!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Работа его важна и сложна, 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Но как она людям повсюду нужна!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786058"/>
            <a:ext cx="2933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ШОФЕР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2" name="Picture 2" descr="Картинка 3 из 1389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714620"/>
            <a:ext cx="30384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619458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Он щедро учит нас тому,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Что очень нужно будет в жизни: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Терпенью, чтенью, счету и письму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И верности родной Отчизне.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214818"/>
            <a:ext cx="3470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8" name="Picture 2" descr="Картинка 15 из 2791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2214554"/>
            <a:ext cx="3946929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47722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Иголка, иголка,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Ты остра и колка!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Не коли мне пальчик,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i="1" dirty="0" smtClean="0">
                <a:solidFill>
                  <a:srgbClr val="C00000"/>
                </a:solidFill>
              </a:rPr>
              <a:t>А сшей сарафанчик.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857760"/>
            <a:ext cx="2392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ШВЕЯ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8194" name="Picture 2" descr="Картинка 2 из 1594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2714620"/>
            <a:ext cx="4991100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21676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Он железо красит краской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Вот на краешке, с опаской,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У него в руках ведро,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Сам расписан он пестро.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500570"/>
            <a:ext cx="271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МАЛЯР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 descr="Картинка 1 из 1421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714620"/>
            <a:ext cx="5076825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2357430"/>
            <a:ext cx="614366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ВНИМАНИЕ!!!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0724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У этой волшебницы,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Этой художницы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Не кисти, не краски,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А гребень и ножницы.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22532" name="Picture 4" descr="Картинка 58 из 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42" y="357166"/>
            <a:ext cx="2928958" cy="62651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809206">
            <a:off x="928662" y="4000504"/>
            <a:ext cx="5028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ПАРИКМАХЕР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6972165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Кладет кирпич за кирпичом –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Растет этаж за этажом.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И с каждым часом, каждым днем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Все выше, выше новый дом.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4000504"/>
            <a:ext cx="29166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КАМЕНЩИК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1506" name="Picture 2" descr="http://prof.labor.ru/bricklayer/media/bricklayer-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714620"/>
            <a:ext cx="514353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67866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 работе день-деньской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Управляет он рукой,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Поднимает та рука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Сто пудов под облака.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482" name="Picture 2" descr="http://im2-tub-ru.yandex.net/i?id=345871497-45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3000372"/>
            <a:ext cx="3717692" cy="36433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43438" y="4071942"/>
            <a:ext cx="40208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КРАНОВЩИК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07236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Когда под звездным небом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Все по домам уснут,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Запахнет город хлебом,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Что в темноте везут.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429132"/>
            <a:ext cx="3066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ПЕКАРЬ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458" name="Picture 2" descr="Картинка 5 из 15481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786058"/>
            <a:ext cx="33528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68965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Мастер, мастер, помоги!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Прохудились сапоги.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Забивай покрепче гвозди –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Мы пойдем сегодня в гости!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434" name="Picture 2" descr="Картинка 7 из 405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48000"/>
            <a:ext cx="2676525" cy="3810000"/>
          </a:xfrm>
          <a:prstGeom prst="rect">
            <a:avLst/>
          </a:prstGeom>
          <a:noFill/>
        </p:spPr>
      </p:pic>
      <p:pic>
        <p:nvPicPr>
          <p:cNvPr id="18436" name="Picture 4" descr="http://im6-tub-ru.yandex.net/i?id=157684128-23-7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2786058"/>
            <a:ext cx="1928826" cy="20374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5286388"/>
            <a:ext cx="4233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САПОЖНИК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72581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Ему нужны такие вещи: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Молоток, тиски и клещи,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Ключ, напильник и ножовка,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А всего нужней сноровка!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410" name="Picture 2" descr="Картинка 5 из 652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775829"/>
            <a:ext cx="2714644" cy="40821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00496" y="3643314"/>
            <a:ext cx="3558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СЛЕСАРЬ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500042"/>
            <a:ext cx="676704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 семь часов он начал дело,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 десять сумка похудела,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А к двенадцати часам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Все разнес по адресам.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387" name="Picture 3" descr="Картинка 1 из 10991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786058"/>
            <a:ext cx="4352925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14942" y="4071942"/>
            <a:ext cx="326956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ПОЧТАЛЬОН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14593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Никто на свете так не может: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Одним движением руки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Остановить поток прохожих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И пропустить грузовики.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5362" name="Picture 2" descr="Картинка 19 из 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786058"/>
            <a:ext cx="4992264" cy="37290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68864" y="4071942"/>
            <a:ext cx="3775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ПОЛИЦЕЙСКИЙ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360</Words>
  <Application>Microsoft Office PowerPoint</Application>
  <PresentationFormat>Экран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Экология.</dc:title>
  <dc:creator>Admin</dc:creator>
  <cp:lastModifiedBy>Оксана</cp:lastModifiedBy>
  <cp:revision>37</cp:revision>
  <dcterms:created xsi:type="dcterms:W3CDTF">2011-07-07T17:52:10Z</dcterms:created>
  <dcterms:modified xsi:type="dcterms:W3CDTF">2014-03-18T18:20:36Z</dcterms:modified>
</cp:coreProperties>
</file>